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98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10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083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38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93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737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91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46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918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3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5371A-EF86-436B-AB56-AB6528194A0E}" type="datetimeFigureOut">
              <a:rPr lang="es-CL" smtClean="0"/>
              <a:t>06-10-2024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C93296-9864-4187-B754-698BD69ECC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29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851DB4-8E5C-5F93-1F1E-4A0B7726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1C7E2C-DCDD-6FB6-DEA9-47C7A905F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E3AF27-8419-C482-B02B-1123EB9B0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-264189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6A419B-B2B9-F4B0-5999-67B950378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8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188FA6-2881-466A-D4C8-67EA11ED5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21759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2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23847A-C662-1B1C-EF32-68986B69E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AC7564-9E37-E582-CE88-EB6DAA925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-274021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77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74FC57-934E-1255-4690-9340C2762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" b="6247"/>
          <a:stretch/>
        </p:blipFill>
        <p:spPr>
          <a:xfrm>
            <a:off x="-504806" y="-755802"/>
            <a:ext cx="10153612" cy="76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9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A51DB72-465E-B3D3-BDBA-20F7C903C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r="-13" b="302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B1FB2E-01C5-3387-E938-FC3B3703C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" b="1905"/>
          <a:stretch/>
        </p:blipFill>
        <p:spPr>
          <a:xfrm>
            <a:off x="20" y="-215027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0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E2BFFB-F8F9-19D3-6F4A-5AC9B40C6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256921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7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E0438A-427F-497E-7FB5-1CDBB8A5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" r="-13" b="537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6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46B437-9EF7-5357-D237-5A9AFAE28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" b="185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5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0C3EF7-0A0D-1544-4BC7-863FE0512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-195363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FD55C9-1198-0030-2083-0FE655AD0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1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EF6357-D471-4602-AA0B-2AF2A90EE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b="155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82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Presentación en pantalla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Cristopher Alejandro Rodríguez Jaramillo</dc:creator>
  <cp:lastModifiedBy>Cristopher Alejandro Rodríguez Jaramillo</cp:lastModifiedBy>
  <cp:revision>1</cp:revision>
  <dcterms:created xsi:type="dcterms:W3CDTF">2024-10-07T02:59:03Z</dcterms:created>
  <dcterms:modified xsi:type="dcterms:W3CDTF">2024-10-07T03:10:40Z</dcterms:modified>
</cp:coreProperties>
</file>