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7"/>
  </p:notesMasterIdLst>
  <p:sldIdLst>
    <p:sldId id="256" r:id="rId2"/>
    <p:sldId id="263" r:id="rId3"/>
    <p:sldId id="264" r:id="rId4"/>
    <p:sldId id="266" r:id="rId5"/>
    <p:sldId id="267" r:id="rId6"/>
    <p:sldId id="271" r:id="rId7"/>
    <p:sldId id="278" r:id="rId8"/>
    <p:sldId id="272" r:id="rId9"/>
    <p:sldId id="273" r:id="rId10"/>
    <p:sldId id="268" r:id="rId11"/>
    <p:sldId id="269" r:id="rId12"/>
    <p:sldId id="270" r:id="rId13"/>
    <p:sldId id="275" r:id="rId14"/>
    <p:sldId id="274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CF411-A7BA-489A-A1FE-7215FC509B6C}" v="116" dt="2024-10-08T14:17:4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Morales Becerra" userId="668f8b48-88ae-4e05-b4fc-fd8e3c44316d" providerId="ADAL" clId="{4CBCF411-A7BA-489A-A1FE-7215FC509B6C}"/>
    <pc:docChg chg="undo custSel addSld delSld modSld sldOrd">
      <pc:chgData name="Felipe Morales Becerra" userId="668f8b48-88ae-4e05-b4fc-fd8e3c44316d" providerId="ADAL" clId="{4CBCF411-A7BA-489A-A1FE-7215FC509B6C}" dt="2024-10-08T14:20:35.880" v="1512" actId="2711"/>
      <pc:docMkLst>
        <pc:docMk/>
      </pc:docMkLst>
      <pc:sldChg chg="delSp modSp mod delDesignElem">
        <pc:chgData name="Felipe Morales Becerra" userId="668f8b48-88ae-4e05-b4fc-fd8e3c44316d" providerId="ADAL" clId="{4CBCF411-A7BA-489A-A1FE-7215FC509B6C}" dt="2024-10-07T20:27:17.685" v="1091" actId="1076"/>
        <pc:sldMkLst>
          <pc:docMk/>
          <pc:sldMk cId="1841125482" sldId="256"/>
        </pc:sldMkLst>
        <pc:spChg chg="mod">
          <ac:chgData name="Felipe Morales Becerra" userId="668f8b48-88ae-4e05-b4fc-fd8e3c44316d" providerId="ADAL" clId="{4CBCF411-A7BA-489A-A1FE-7215FC509B6C}" dt="2024-10-07T20:27:17.685" v="1091" actId="1076"/>
          <ac:spMkLst>
            <pc:docMk/>
            <pc:sldMk cId="1841125482" sldId="256"/>
            <ac:spMk id="2" creationId="{00000000-0000-0000-0000-000000000000}"/>
          </ac:spMkLst>
        </pc:spChg>
        <pc:spChg chg="mod">
          <ac:chgData name="Felipe Morales Becerra" userId="668f8b48-88ae-4e05-b4fc-fd8e3c44316d" providerId="ADAL" clId="{4CBCF411-A7BA-489A-A1FE-7215FC509B6C}" dt="2024-10-07T20:27:06.677" v="1090" actId="207"/>
          <ac:spMkLst>
            <pc:docMk/>
            <pc:sldMk cId="1841125482" sldId="256"/>
            <ac:spMk id="3" creationId="{00000000-0000-0000-0000-000000000000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1841125482" sldId="256"/>
            <ac:spMk id="58" creationId="{F0A604E4-7307-451C-93BE-F1F7E1BF3BF8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1841125482" sldId="256"/>
            <ac:spMk id="60" creationId="{F7F3A0AA-35E5-4085-942B-737839030604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1841125482" sldId="256"/>
            <ac:spMk id="62" creationId="{402F5C38-C747-4173-ABBF-656E39E82130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1841125482" sldId="256"/>
            <ac:spMk id="64" creationId="{E37EECFC-A684-4391-AE85-4CDAF5565F61}"/>
          </ac:spMkLst>
        </pc:spChg>
      </pc:sldChg>
      <pc:sldChg chg="add del setBg">
        <pc:chgData name="Felipe Morales Becerra" userId="668f8b48-88ae-4e05-b4fc-fd8e3c44316d" providerId="ADAL" clId="{4CBCF411-A7BA-489A-A1FE-7215FC509B6C}" dt="2024-10-04T19:23:30.335" v="192" actId="2696"/>
        <pc:sldMkLst>
          <pc:docMk/>
          <pc:sldMk cId="0" sldId="257"/>
        </pc:sldMkLst>
      </pc:sldChg>
      <pc:sldChg chg="del">
        <pc:chgData name="Felipe Morales Becerra" userId="668f8b48-88ae-4e05-b4fc-fd8e3c44316d" providerId="ADAL" clId="{4CBCF411-A7BA-489A-A1FE-7215FC509B6C}" dt="2024-10-06T20:15:49.415" v="528" actId="2696"/>
        <pc:sldMkLst>
          <pc:docMk/>
          <pc:sldMk cId="1509813321" sldId="259"/>
        </pc:sldMkLst>
      </pc:sldChg>
      <pc:sldChg chg="modSp del mod">
        <pc:chgData name="Felipe Morales Becerra" userId="668f8b48-88ae-4e05-b4fc-fd8e3c44316d" providerId="ADAL" clId="{4CBCF411-A7BA-489A-A1FE-7215FC509B6C}" dt="2024-10-06T20:16:05.909" v="530" actId="2696"/>
        <pc:sldMkLst>
          <pc:docMk/>
          <pc:sldMk cId="2562154633" sldId="261"/>
        </pc:sldMkLst>
        <pc:spChg chg="mod">
          <ac:chgData name="Felipe Morales Becerra" userId="668f8b48-88ae-4e05-b4fc-fd8e3c44316d" providerId="ADAL" clId="{4CBCF411-A7BA-489A-A1FE-7215FC509B6C}" dt="2024-10-06T20:15:36.846" v="527" actId="1036"/>
          <ac:spMkLst>
            <pc:docMk/>
            <pc:sldMk cId="2562154633" sldId="261"/>
            <ac:spMk id="2" creationId="{00000000-0000-0000-0000-000000000000}"/>
          </ac:spMkLst>
        </pc:spChg>
        <pc:graphicFrameChg chg="mod">
          <ac:chgData name="Felipe Morales Becerra" userId="668f8b48-88ae-4e05-b4fc-fd8e3c44316d" providerId="ADAL" clId="{4CBCF411-A7BA-489A-A1FE-7215FC509B6C}" dt="2024-10-06T20:15:31.172" v="526" actId="1076"/>
          <ac:graphicFrameMkLst>
            <pc:docMk/>
            <pc:sldMk cId="2562154633" sldId="261"/>
            <ac:graphicFrameMk id="7" creationId="{FFDC7F55-7195-1DB8-2C6F-60F471F1AADD}"/>
          </ac:graphicFrameMkLst>
        </pc:graphicFrameChg>
      </pc:sldChg>
      <pc:sldChg chg="del">
        <pc:chgData name="Felipe Morales Becerra" userId="668f8b48-88ae-4e05-b4fc-fd8e3c44316d" providerId="ADAL" clId="{4CBCF411-A7BA-489A-A1FE-7215FC509B6C}" dt="2024-10-06T20:15:57.304" v="529" actId="2696"/>
        <pc:sldMkLst>
          <pc:docMk/>
          <pc:sldMk cId="3562523920" sldId="262"/>
        </pc:sldMkLst>
      </pc:sldChg>
      <pc:sldChg chg="modSp mod">
        <pc:chgData name="Felipe Morales Becerra" userId="668f8b48-88ae-4e05-b4fc-fd8e3c44316d" providerId="ADAL" clId="{4CBCF411-A7BA-489A-A1FE-7215FC509B6C}" dt="2024-10-06T20:29:33.827" v="659" actId="27636"/>
        <pc:sldMkLst>
          <pc:docMk/>
          <pc:sldMk cId="637205986" sldId="263"/>
        </pc:sldMkLst>
        <pc:spChg chg="mod">
          <ac:chgData name="Felipe Morales Becerra" userId="668f8b48-88ae-4e05-b4fc-fd8e3c44316d" providerId="ADAL" clId="{4CBCF411-A7BA-489A-A1FE-7215FC509B6C}" dt="2024-10-06T20:29:33.827" v="659" actId="27636"/>
          <ac:spMkLst>
            <pc:docMk/>
            <pc:sldMk cId="637205986" sldId="263"/>
            <ac:spMk id="2" creationId="{00000000-0000-0000-0000-000000000000}"/>
          </ac:spMkLst>
        </pc:spChg>
        <pc:picChg chg="mod">
          <ac:chgData name="Felipe Morales Becerra" userId="668f8b48-88ae-4e05-b4fc-fd8e3c44316d" providerId="ADAL" clId="{4CBCF411-A7BA-489A-A1FE-7215FC509B6C}" dt="2024-10-06T20:29:23.850" v="655" actId="14100"/>
          <ac:picMkLst>
            <pc:docMk/>
            <pc:sldMk cId="637205986" sldId="263"/>
            <ac:picMk id="5" creationId="{00000000-0000-0000-0000-000000000000}"/>
          </ac:picMkLst>
        </pc:picChg>
      </pc:sldChg>
      <pc:sldChg chg="delSp modSp mod delDesignElem">
        <pc:chgData name="Felipe Morales Becerra" userId="668f8b48-88ae-4e05-b4fc-fd8e3c44316d" providerId="ADAL" clId="{4CBCF411-A7BA-489A-A1FE-7215FC509B6C}" dt="2024-10-08T12:34:31.073" v="1458" actId="1076"/>
        <pc:sldMkLst>
          <pc:docMk/>
          <pc:sldMk cId="2531067244" sldId="264"/>
        </pc:sldMkLst>
        <pc:spChg chg="mod">
          <ac:chgData name="Felipe Morales Becerra" userId="668f8b48-88ae-4e05-b4fc-fd8e3c44316d" providerId="ADAL" clId="{4CBCF411-A7BA-489A-A1FE-7215FC509B6C}" dt="2024-10-08T12:30:42.033" v="1455" actId="20577"/>
          <ac:spMkLst>
            <pc:docMk/>
            <pc:sldMk cId="2531067244" sldId="264"/>
            <ac:spMk id="2" creationId="{266311B0-6954-9D1D-6C9F-E61BE934CC5B}"/>
          </ac:spMkLst>
        </pc:spChg>
        <pc:spChg chg="mod">
          <ac:chgData name="Felipe Morales Becerra" userId="668f8b48-88ae-4e05-b4fc-fd8e3c44316d" providerId="ADAL" clId="{4CBCF411-A7BA-489A-A1FE-7215FC509B6C}" dt="2024-10-08T12:34:31.073" v="1458" actId="1076"/>
          <ac:spMkLst>
            <pc:docMk/>
            <pc:sldMk cId="2531067244" sldId="264"/>
            <ac:spMk id="4" creationId="{86528538-4ED3-F5B6-10B0-E305291C63CD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2531067244" sldId="264"/>
            <ac:spMk id="9" creationId="{0E3596DD-156A-473E-9BB3-C6A29F7574E9}"/>
          </ac:spMkLst>
        </pc:spChg>
        <pc:spChg chg="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2531067244" sldId="264"/>
            <ac:spMk id="11" creationId="{2C46C4D6-C474-4E92-B52E-944C1118F7B6}"/>
          </ac:spMkLst>
        </pc:spChg>
        <pc:graphicFrameChg chg="mod">
          <ac:chgData name="Felipe Morales Becerra" userId="668f8b48-88ae-4e05-b4fc-fd8e3c44316d" providerId="ADAL" clId="{4CBCF411-A7BA-489A-A1FE-7215FC509B6C}" dt="2024-10-04T19:14:08.610" v="149"/>
          <ac:graphicFrameMkLst>
            <pc:docMk/>
            <pc:sldMk cId="2531067244" sldId="264"/>
            <ac:graphicFrameMk id="5" creationId="{34340A18-85E0-C1BA-D816-2341B1BAFCB7}"/>
          </ac:graphicFrameMkLst>
        </pc:graphicFrameChg>
        <pc:picChg chg="mod">
          <ac:chgData name="Felipe Morales Becerra" userId="668f8b48-88ae-4e05-b4fc-fd8e3c44316d" providerId="ADAL" clId="{4CBCF411-A7BA-489A-A1FE-7215FC509B6C}" dt="2024-10-08T12:30:57.803" v="1457" actId="14100"/>
          <ac:picMkLst>
            <pc:docMk/>
            <pc:sldMk cId="2531067244" sldId="264"/>
            <ac:picMk id="3" creationId="{8F77A948-1877-44B0-7982-5A84154ACB36}"/>
          </ac:picMkLst>
        </pc:picChg>
      </pc:sldChg>
      <pc:sldChg chg="new del">
        <pc:chgData name="Felipe Morales Becerra" userId="668f8b48-88ae-4e05-b4fc-fd8e3c44316d" providerId="ADAL" clId="{4CBCF411-A7BA-489A-A1FE-7215FC509B6C}" dt="2024-10-04T19:22:22.980" v="189" actId="2696"/>
        <pc:sldMkLst>
          <pc:docMk/>
          <pc:sldMk cId="3780517883" sldId="265"/>
        </pc:sldMkLst>
      </pc:sldChg>
      <pc:sldChg chg="addSp delSp modSp new mod">
        <pc:chgData name="Felipe Morales Becerra" userId="668f8b48-88ae-4e05-b4fc-fd8e3c44316d" providerId="ADAL" clId="{4CBCF411-A7BA-489A-A1FE-7215FC509B6C}" dt="2024-10-07T18:02:31.615" v="1071" actId="207"/>
        <pc:sldMkLst>
          <pc:docMk/>
          <pc:sldMk cId="2821768338" sldId="266"/>
        </pc:sldMkLst>
        <pc:spChg chg="mod">
          <ac:chgData name="Felipe Morales Becerra" userId="668f8b48-88ae-4e05-b4fc-fd8e3c44316d" providerId="ADAL" clId="{4CBCF411-A7BA-489A-A1FE-7215FC509B6C}" dt="2024-10-07T18:02:31.615" v="1071" actId="207"/>
          <ac:spMkLst>
            <pc:docMk/>
            <pc:sldMk cId="2821768338" sldId="266"/>
            <ac:spMk id="2" creationId="{6DDDD4C6-F4A6-C01F-6D9C-366511C5D27F}"/>
          </ac:spMkLst>
        </pc:spChg>
        <pc:spChg chg="del mod">
          <ac:chgData name="Felipe Morales Becerra" userId="668f8b48-88ae-4e05-b4fc-fd8e3c44316d" providerId="ADAL" clId="{4CBCF411-A7BA-489A-A1FE-7215FC509B6C}" dt="2024-10-07T17:59:12.929" v="982" actId="12084"/>
          <ac:spMkLst>
            <pc:docMk/>
            <pc:sldMk cId="2821768338" sldId="266"/>
            <ac:spMk id="3" creationId="{5579D771-F8D2-A98F-A1C9-321FF6FA2CF1}"/>
          </ac:spMkLst>
        </pc:spChg>
        <pc:grpChg chg="add del mod">
          <ac:chgData name="Felipe Morales Becerra" userId="668f8b48-88ae-4e05-b4fc-fd8e3c44316d" providerId="ADAL" clId="{4CBCF411-A7BA-489A-A1FE-7215FC509B6C}" dt="2024-10-07T17:55:41.687" v="966"/>
          <ac:grpSpMkLst>
            <pc:docMk/>
            <pc:sldMk cId="2821768338" sldId="266"/>
            <ac:grpSpMk id="8" creationId="{F91DB791-5F25-EAE9-D4EC-8128EE5A3782}"/>
          </ac:grpSpMkLst>
        </pc:grpChg>
        <pc:grpChg chg="add del mod">
          <ac:chgData name="Felipe Morales Becerra" userId="668f8b48-88ae-4e05-b4fc-fd8e3c44316d" providerId="ADAL" clId="{4CBCF411-A7BA-489A-A1FE-7215FC509B6C}" dt="2024-10-07T17:55:41.248" v="964"/>
          <ac:grpSpMkLst>
            <pc:docMk/>
            <pc:sldMk cId="2821768338" sldId="266"/>
            <ac:grpSpMk id="10" creationId="{50E0E35F-7CF0-1A13-119D-62C7A2C9A67A}"/>
          </ac:grpSpMkLst>
        </pc:grpChg>
        <pc:grpChg chg="mod">
          <ac:chgData name="Felipe Morales Becerra" userId="668f8b48-88ae-4e05-b4fc-fd8e3c44316d" providerId="ADAL" clId="{4CBCF411-A7BA-489A-A1FE-7215FC509B6C}" dt="2024-10-07T17:55:40.268" v="961"/>
          <ac:grpSpMkLst>
            <pc:docMk/>
            <pc:sldMk cId="2821768338" sldId="266"/>
            <ac:grpSpMk id="13" creationId="{B0EDDED9-4282-FDD6-7928-7034D9572E97}"/>
          </ac:grpSpMkLst>
        </pc:grpChg>
        <pc:graphicFrameChg chg="add mod">
          <ac:chgData name="Felipe Morales Becerra" userId="668f8b48-88ae-4e05-b4fc-fd8e3c44316d" providerId="ADAL" clId="{4CBCF411-A7BA-489A-A1FE-7215FC509B6C}" dt="2024-10-07T18:01:09.547" v="1035" actId="692"/>
          <ac:graphicFrameMkLst>
            <pc:docMk/>
            <pc:sldMk cId="2821768338" sldId="266"/>
            <ac:graphicFrameMk id="17" creationId="{5A123167-1332-FB35-1FBB-7B42155D8E43}"/>
          </ac:graphicFrameMkLst>
        </pc:graphicFrameChg>
        <pc:picChg chg="add mod">
          <ac:chgData name="Felipe Morales Becerra" userId="668f8b48-88ae-4e05-b4fc-fd8e3c44316d" providerId="ADAL" clId="{4CBCF411-A7BA-489A-A1FE-7215FC509B6C}" dt="2024-10-04T19:27:33.088" v="234" actId="1076"/>
          <ac:picMkLst>
            <pc:docMk/>
            <pc:sldMk cId="2821768338" sldId="266"/>
            <ac:picMk id="4" creationId="{E0FD4439-C96B-F9D8-394E-62EE74AE1B99}"/>
          </ac:picMkLst>
        </pc:picChg>
        <pc:picChg chg="del mod">
          <ac:chgData name="Felipe Morales Becerra" userId="668f8b48-88ae-4e05-b4fc-fd8e3c44316d" providerId="ADAL" clId="{4CBCF411-A7BA-489A-A1FE-7215FC509B6C}" dt="2024-10-07T17:52:58.295" v="726" actId="21"/>
          <ac:picMkLst>
            <pc:docMk/>
            <pc:sldMk cId="2821768338" sldId="266"/>
            <ac:picMk id="5" creationId="{F370F0D1-FCAA-D60A-7F4E-4F4FBCC69FAC}"/>
          </ac:picMkLst>
        </pc:picChg>
        <pc:picChg chg="add mod">
          <ac:chgData name="Felipe Morales Becerra" userId="668f8b48-88ae-4e05-b4fc-fd8e3c44316d" providerId="ADAL" clId="{4CBCF411-A7BA-489A-A1FE-7215FC509B6C}" dt="2024-10-07T17:58:37.236" v="981" actId="14100"/>
          <ac:picMkLst>
            <pc:docMk/>
            <pc:sldMk cId="2821768338" sldId="266"/>
            <ac:picMk id="16" creationId="{BAB5633B-5CD3-AEE3-66DB-5938C3563C7F}"/>
          </ac:picMkLst>
        </pc:picChg>
        <pc:inkChg chg="add del mod">
          <ac:chgData name="Felipe Morales Becerra" userId="668f8b48-88ae-4e05-b4fc-fd8e3c44316d" providerId="ADAL" clId="{4CBCF411-A7BA-489A-A1FE-7215FC509B6C}" dt="2024-10-07T17:55:42.134" v="967" actId="9405"/>
          <ac:inkMkLst>
            <pc:docMk/>
            <pc:sldMk cId="2821768338" sldId="266"/>
            <ac:inkMk id="6" creationId="{5FB6C765-89EC-7C65-3149-9617537957BB}"/>
          </ac:inkMkLst>
        </pc:inkChg>
        <pc:inkChg chg="add del mod">
          <ac:chgData name="Felipe Morales Becerra" userId="668f8b48-88ae-4e05-b4fc-fd8e3c44316d" providerId="ADAL" clId="{4CBCF411-A7BA-489A-A1FE-7215FC509B6C}" dt="2024-10-07T17:55:41.687" v="966"/>
          <ac:inkMkLst>
            <pc:docMk/>
            <pc:sldMk cId="2821768338" sldId="266"/>
            <ac:inkMk id="7" creationId="{BDCFA7DF-AE3B-4412-8D6D-892549919E3F}"/>
          </ac:inkMkLst>
        </pc:inkChg>
        <pc:inkChg chg="add del mod">
          <ac:chgData name="Felipe Morales Becerra" userId="668f8b48-88ae-4e05-b4fc-fd8e3c44316d" providerId="ADAL" clId="{4CBCF411-A7BA-489A-A1FE-7215FC509B6C}" dt="2024-10-07T17:55:41.248" v="964"/>
          <ac:inkMkLst>
            <pc:docMk/>
            <pc:sldMk cId="2821768338" sldId="266"/>
            <ac:inkMk id="9" creationId="{2ED784F5-671D-4DB7-714F-09EC4B4D84E8}"/>
          </ac:inkMkLst>
        </pc:inkChg>
        <pc:inkChg chg="add del mod">
          <ac:chgData name="Felipe Morales Becerra" userId="668f8b48-88ae-4e05-b4fc-fd8e3c44316d" providerId="ADAL" clId="{4CBCF411-A7BA-489A-A1FE-7215FC509B6C}" dt="2024-10-07T17:55:40.748" v="962" actId="9405"/>
          <ac:inkMkLst>
            <pc:docMk/>
            <pc:sldMk cId="2821768338" sldId="266"/>
            <ac:inkMk id="11" creationId="{8C5ED87F-3B0D-74DD-71C6-F6895769DD4B}"/>
          </ac:inkMkLst>
        </pc:inkChg>
        <pc:inkChg chg="add del mod">
          <ac:chgData name="Felipe Morales Becerra" userId="668f8b48-88ae-4e05-b4fc-fd8e3c44316d" providerId="ADAL" clId="{4CBCF411-A7BA-489A-A1FE-7215FC509B6C}" dt="2024-10-07T17:55:40.268" v="961"/>
          <ac:inkMkLst>
            <pc:docMk/>
            <pc:sldMk cId="2821768338" sldId="266"/>
            <ac:inkMk id="12" creationId="{D31A7AE1-F1D4-2850-D2AA-C965E57AF25C}"/>
          </ac:inkMkLst>
        </pc:inkChg>
        <pc:inkChg chg="add">
          <ac:chgData name="Felipe Morales Becerra" userId="668f8b48-88ae-4e05-b4fc-fd8e3c44316d" providerId="ADAL" clId="{4CBCF411-A7BA-489A-A1FE-7215FC509B6C}" dt="2024-10-07T17:56:18.508" v="968" actId="9405"/>
          <ac:inkMkLst>
            <pc:docMk/>
            <pc:sldMk cId="2821768338" sldId="266"/>
            <ac:inkMk id="14" creationId="{ED2A0D34-2E41-D8FF-871E-DBF214A88B4F}"/>
          </ac:inkMkLst>
        </pc:inkChg>
      </pc:sldChg>
      <pc:sldChg chg="delSp add del mod setBg">
        <pc:chgData name="Felipe Morales Becerra" userId="668f8b48-88ae-4e05-b4fc-fd8e3c44316d" providerId="ADAL" clId="{4CBCF411-A7BA-489A-A1FE-7215FC509B6C}" dt="2024-10-04T19:23:45.417" v="195" actId="2696"/>
        <pc:sldMkLst>
          <pc:docMk/>
          <pc:sldMk cId="0" sldId="267"/>
        </pc:sldMkLst>
        <pc:picChg chg="del">
          <ac:chgData name="Felipe Morales Becerra" userId="668f8b48-88ae-4e05-b4fc-fd8e3c44316d" providerId="ADAL" clId="{4CBCF411-A7BA-489A-A1FE-7215FC509B6C}" dt="2024-10-04T19:23:34.825" v="193" actId="478"/>
          <ac:picMkLst>
            <pc:docMk/>
            <pc:sldMk cId="0" sldId="267"/>
            <ac:picMk id="54" creationId="{00000000-0000-0000-0000-000000000000}"/>
          </ac:picMkLst>
        </pc:picChg>
      </pc:sldChg>
      <pc:sldChg chg="addSp modSp new mod ord">
        <pc:chgData name="Felipe Morales Becerra" userId="668f8b48-88ae-4e05-b4fc-fd8e3c44316d" providerId="ADAL" clId="{4CBCF411-A7BA-489A-A1FE-7215FC509B6C}" dt="2024-10-07T20:29:32.082" v="1105" actId="20577"/>
        <pc:sldMkLst>
          <pc:docMk/>
          <pc:sldMk cId="938253457" sldId="267"/>
        </pc:sldMkLst>
        <pc:spChg chg="mod">
          <ac:chgData name="Felipe Morales Becerra" userId="668f8b48-88ae-4e05-b4fc-fd8e3c44316d" providerId="ADAL" clId="{4CBCF411-A7BA-489A-A1FE-7215FC509B6C}" dt="2024-10-06T20:19:44.997" v="560" actId="2711"/>
          <ac:spMkLst>
            <pc:docMk/>
            <pc:sldMk cId="938253457" sldId="267"/>
            <ac:spMk id="2" creationId="{EE12F95A-BC4B-7EE9-B738-FA4CAB7CAA24}"/>
          </ac:spMkLst>
        </pc:spChg>
        <pc:spChg chg="mod">
          <ac:chgData name="Felipe Morales Becerra" userId="668f8b48-88ae-4e05-b4fc-fd8e3c44316d" providerId="ADAL" clId="{4CBCF411-A7BA-489A-A1FE-7215FC509B6C}" dt="2024-10-07T20:29:32.082" v="1105" actId="20577"/>
          <ac:spMkLst>
            <pc:docMk/>
            <pc:sldMk cId="938253457" sldId="267"/>
            <ac:spMk id="3" creationId="{9F52F29E-DE47-C0CE-A022-BFEA71CB8475}"/>
          </ac:spMkLst>
        </pc:spChg>
        <pc:picChg chg="add mod">
          <ac:chgData name="Felipe Morales Becerra" userId="668f8b48-88ae-4e05-b4fc-fd8e3c44316d" providerId="ADAL" clId="{4CBCF411-A7BA-489A-A1FE-7215FC509B6C}" dt="2024-10-04T19:27:42.197" v="236" actId="1076"/>
          <ac:picMkLst>
            <pc:docMk/>
            <pc:sldMk cId="938253457" sldId="267"/>
            <ac:picMk id="4" creationId="{3206D6A1-529B-E93E-D1C0-90656D6CD9AD}"/>
          </ac:picMkLst>
        </pc:picChg>
      </pc:sldChg>
      <pc:sldChg chg="delSp del mod">
        <pc:chgData name="Felipe Morales Becerra" userId="668f8b48-88ae-4e05-b4fc-fd8e3c44316d" providerId="ADAL" clId="{4CBCF411-A7BA-489A-A1FE-7215FC509B6C}" dt="2024-10-04T19:23:42.936" v="194" actId="2696"/>
        <pc:sldMkLst>
          <pc:docMk/>
          <pc:sldMk cId="0" sldId="268"/>
        </pc:sldMkLst>
        <pc:picChg chg="del">
          <ac:chgData name="Felipe Morales Becerra" userId="668f8b48-88ae-4e05-b4fc-fd8e3c44316d" providerId="ADAL" clId="{4CBCF411-A7BA-489A-A1FE-7215FC509B6C}" dt="2024-10-04T19:22:31.914" v="190" actId="478"/>
          <ac:picMkLst>
            <pc:docMk/>
            <pc:sldMk cId="0" sldId="268"/>
            <ac:picMk id="54" creationId="{00000000-0000-0000-0000-000000000000}"/>
          </ac:picMkLst>
        </pc:picChg>
      </pc:sldChg>
      <pc:sldChg chg="addSp delSp modSp new mod">
        <pc:chgData name="Felipe Morales Becerra" userId="668f8b48-88ae-4e05-b4fc-fd8e3c44316d" providerId="ADAL" clId="{4CBCF411-A7BA-489A-A1FE-7215FC509B6C}" dt="2024-10-08T12:34:44.491" v="1459" actId="1076"/>
        <pc:sldMkLst>
          <pc:docMk/>
          <pc:sldMk cId="709521428" sldId="268"/>
        </pc:sldMkLst>
        <pc:spChg chg="mod">
          <ac:chgData name="Felipe Morales Becerra" userId="668f8b48-88ae-4e05-b4fc-fd8e3c44316d" providerId="ADAL" clId="{4CBCF411-A7BA-489A-A1FE-7215FC509B6C}" dt="2024-10-06T20:33:10.802" v="705" actId="14100"/>
          <ac:spMkLst>
            <pc:docMk/>
            <pc:sldMk cId="709521428" sldId="268"/>
            <ac:spMk id="2" creationId="{B58901D2-6A74-FE90-41A5-065D921E1034}"/>
          </ac:spMkLst>
        </pc:spChg>
        <pc:spChg chg="del mod">
          <ac:chgData name="Felipe Morales Becerra" userId="668f8b48-88ae-4e05-b4fc-fd8e3c44316d" providerId="ADAL" clId="{4CBCF411-A7BA-489A-A1FE-7215FC509B6C}" dt="2024-10-04T19:26:17.230" v="218" actId="22"/>
          <ac:spMkLst>
            <pc:docMk/>
            <pc:sldMk cId="709521428" sldId="268"/>
            <ac:spMk id="3" creationId="{4722C456-D72D-6FE8-BE35-9AE057F7196F}"/>
          </ac:spMkLst>
        </pc:spChg>
        <pc:picChg chg="add mod ord">
          <ac:chgData name="Felipe Morales Becerra" userId="668f8b48-88ae-4e05-b4fc-fd8e3c44316d" providerId="ADAL" clId="{4CBCF411-A7BA-489A-A1FE-7215FC509B6C}" dt="2024-10-08T12:34:44.491" v="1459" actId="1076"/>
          <ac:picMkLst>
            <pc:docMk/>
            <pc:sldMk cId="709521428" sldId="268"/>
            <ac:picMk id="5" creationId="{2C854B94-637C-911B-2525-D78D32749CA1}"/>
          </ac:picMkLst>
        </pc:picChg>
        <pc:picChg chg="add mod">
          <ac:chgData name="Felipe Morales Becerra" userId="668f8b48-88ae-4e05-b4fc-fd8e3c44316d" providerId="ADAL" clId="{4CBCF411-A7BA-489A-A1FE-7215FC509B6C}" dt="2024-10-04T19:27:04.377" v="229" actId="14100"/>
          <ac:picMkLst>
            <pc:docMk/>
            <pc:sldMk cId="709521428" sldId="268"/>
            <ac:picMk id="6" creationId="{2A0843CD-4D76-39E6-994C-E313CC544E42}"/>
          </ac:picMkLst>
        </pc:picChg>
      </pc:sldChg>
      <pc:sldChg chg="addSp delSp modSp new mod">
        <pc:chgData name="Felipe Morales Becerra" userId="668f8b48-88ae-4e05-b4fc-fd8e3c44316d" providerId="ADAL" clId="{4CBCF411-A7BA-489A-A1FE-7215FC509B6C}" dt="2024-10-06T20:33:47.263" v="710" actId="1076"/>
        <pc:sldMkLst>
          <pc:docMk/>
          <pc:sldMk cId="487633851" sldId="269"/>
        </pc:sldMkLst>
        <pc:spChg chg="del">
          <ac:chgData name="Felipe Morales Becerra" userId="668f8b48-88ae-4e05-b4fc-fd8e3c44316d" providerId="ADAL" clId="{4CBCF411-A7BA-489A-A1FE-7215FC509B6C}" dt="2024-10-04T19:31:06.783" v="248"/>
          <ac:spMkLst>
            <pc:docMk/>
            <pc:sldMk cId="487633851" sldId="269"/>
            <ac:spMk id="2" creationId="{B5159D59-2F0E-D93E-2A2A-BEAB847D4E99}"/>
          </ac:spMkLst>
        </pc:spChg>
        <pc:spChg chg="add del">
          <ac:chgData name="Felipe Morales Becerra" userId="668f8b48-88ae-4e05-b4fc-fd8e3c44316d" providerId="ADAL" clId="{4CBCF411-A7BA-489A-A1FE-7215FC509B6C}" dt="2024-10-04T19:29:27.882" v="240" actId="22"/>
          <ac:spMkLst>
            <pc:docMk/>
            <pc:sldMk cId="487633851" sldId="269"/>
            <ac:spMk id="3" creationId="{2D15F0C0-784E-DA4D-9916-CDF6819083D6}"/>
          </ac:spMkLst>
        </pc:spChg>
        <pc:spChg chg="add del mod">
          <ac:chgData name="Felipe Morales Becerra" userId="668f8b48-88ae-4e05-b4fc-fd8e3c44316d" providerId="ADAL" clId="{4CBCF411-A7BA-489A-A1FE-7215FC509B6C}" dt="2024-10-04T19:32:45.781" v="302" actId="21"/>
          <ac:spMkLst>
            <pc:docMk/>
            <pc:sldMk cId="487633851" sldId="269"/>
            <ac:spMk id="10" creationId="{1F2D9BE9-891A-6EC3-0812-78AAB43CC530}"/>
          </ac:spMkLst>
        </pc:spChg>
        <pc:spChg chg="add mod">
          <ac:chgData name="Felipe Morales Becerra" userId="668f8b48-88ae-4e05-b4fc-fd8e3c44316d" providerId="ADAL" clId="{4CBCF411-A7BA-489A-A1FE-7215FC509B6C}" dt="2024-10-06T20:33:35.486" v="707" actId="14100"/>
          <ac:spMkLst>
            <pc:docMk/>
            <pc:sldMk cId="487633851" sldId="269"/>
            <ac:spMk id="13" creationId="{2698EE66-61B3-BAC4-0551-1AB9E75544AB}"/>
          </ac:spMkLst>
        </pc:spChg>
        <pc:picChg chg="add del mod ord">
          <ac:chgData name="Felipe Morales Becerra" userId="668f8b48-88ae-4e05-b4fc-fd8e3c44316d" providerId="ADAL" clId="{4CBCF411-A7BA-489A-A1FE-7215FC509B6C}" dt="2024-10-04T19:29:07.396" v="239" actId="22"/>
          <ac:picMkLst>
            <pc:docMk/>
            <pc:sldMk cId="487633851" sldId="269"/>
            <ac:picMk id="5" creationId="{F70D50A8-848E-2B95-2E83-CEDDB50E9596}"/>
          </ac:picMkLst>
        </pc:picChg>
        <pc:picChg chg="add mod ord">
          <ac:chgData name="Felipe Morales Becerra" userId="668f8b48-88ae-4e05-b4fc-fd8e3c44316d" providerId="ADAL" clId="{4CBCF411-A7BA-489A-A1FE-7215FC509B6C}" dt="2024-10-06T20:33:47.263" v="710" actId="1076"/>
          <ac:picMkLst>
            <pc:docMk/>
            <pc:sldMk cId="487633851" sldId="269"/>
            <ac:picMk id="7" creationId="{DF1D0BD0-B532-348F-21F5-0D150F3BD8A8}"/>
          </ac:picMkLst>
        </pc:picChg>
        <pc:picChg chg="add del mod">
          <ac:chgData name="Felipe Morales Becerra" userId="668f8b48-88ae-4e05-b4fc-fd8e3c44316d" providerId="ADAL" clId="{4CBCF411-A7BA-489A-A1FE-7215FC509B6C}" dt="2024-10-06T20:33:43.836" v="709" actId="1076"/>
          <ac:picMkLst>
            <pc:docMk/>
            <pc:sldMk cId="487633851" sldId="269"/>
            <ac:picMk id="8" creationId="{B22A8230-C316-CC95-96CA-75CAA1639854}"/>
          </ac:picMkLst>
        </pc:picChg>
        <pc:picChg chg="add del">
          <ac:chgData name="Felipe Morales Becerra" userId="668f8b48-88ae-4e05-b4fc-fd8e3c44316d" providerId="ADAL" clId="{4CBCF411-A7BA-489A-A1FE-7215FC509B6C}" dt="2024-10-04T19:32:03.302" v="257" actId="21"/>
          <ac:picMkLst>
            <pc:docMk/>
            <pc:sldMk cId="487633851" sldId="269"/>
            <ac:picMk id="9" creationId="{814F34E1-8FCB-CDF4-8FA8-68319553260B}"/>
          </ac:picMkLst>
        </pc:picChg>
        <pc:picChg chg="add del mod">
          <ac:chgData name="Felipe Morales Becerra" userId="668f8b48-88ae-4e05-b4fc-fd8e3c44316d" providerId="ADAL" clId="{4CBCF411-A7BA-489A-A1FE-7215FC509B6C}" dt="2024-10-04T19:32:23.419" v="299" actId="478"/>
          <ac:picMkLst>
            <pc:docMk/>
            <pc:sldMk cId="487633851" sldId="269"/>
            <ac:picMk id="11" creationId="{814F34E1-8FCB-CDF4-8FA8-68319553260B}"/>
          </ac:picMkLst>
        </pc:picChg>
        <pc:picChg chg="add del mod">
          <ac:chgData name="Felipe Morales Becerra" userId="668f8b48-88ae-4e05-b4fc-fd8e3c44316d" providerId="ADAL" clId="{4CBCF411-A7BA-489A-A1FE-7215FC509B6C}" dt="2024-10-04T19:33:35.295" v="309" actId="21"/>
          <ac:picMkLst>
            <pc:docMk/>
            <pc:sldMk cId="487633851" sldId="269"/>
            <ac:picMk id="12" creationId="{2E1FAF47-27A2-58D6-8685-9A2FB7C9BAB0}"/>
          </ac:picMkLst>
        </pc:picChg>
        <pc:picChg chg="add mod">
          <ac:chgData name="Felipe Morales Becerra" userId="668f8b48-88ae-4e05-b4fc-fd8e3c44316d" providerId="ADAL" clId="{4CBCF411-A7BA-489A-A1FE-7215FC509B6C}" dt="2024-10-04T19:34:27.898" v="318" actId="1076"/>
          <ac:picMkLst>
            <pc:docMk/>
            <pc:sldMk cId="487633851" sldId="269"/>
            <ac:picMk id="14" creationId="{E6FE93C6-E060-5BD2-2FB1-29B9F0C85F0E}"/>
          </ac:picMkLst>
        </pc:picChg>
      </pc:sldChg>
      <pc:sldChg chg="addSp delSp modSp new mod setBg">
        <pc:chgData name="Felipe Morales Becerra" userId="668f8b48-88ae-4e05-b4fc-fd8e3c44316d" providerId="ADAL" clId="{4CBCF411-A7BA-489A-A1FE-7215FC509B6C}" dt="2024-10-06T20:34:04.303" v="713" actId="1076"/>
        <pc:sldMkLst>
          <pc:docMk/>
          <pc:sldMk cId="2886811114" sldId="270"/>
        </pc:sldMkLst>
        <pc:spChg chg="mod">
          <ac:chgData name="Felipe Morales Becerra" userId="668f8b48-88ae-4e05-b4fc-fd8e3c44316d" providerId="ADAL" clId="{4CBCF411-A7BA-489A-A1FE-7215FC509B6C}" dt="2024-10-06T20:34:00.325" v="712" actId="14100"/>
          <ac:spMkLst>
            <pc:docMk/>
            <pc:sldMk cId="2886811114" sldId="270"/>
            <ac:spMk id="2" creationId="{780C9BB7-4591-03C5-4D15-5D454156CD83}"/>
          </ac:spMkLst>
        </pc:spChg>
        <pc:spChg chg="del">
          <ac:chgData name="Felipe Morales Becerra" userId="668f8b48-88ae-4e05-b4fc-fd8e3c44316d" providerId="ADAL" clId="{4CBCF411-A7BA-489A-A1FE-7215FC509B6C}" dt="2024-10-06T19:16:41.076" v="331"/>
          <ac:spMkLst>
            <pc:docMk/>
            <pc:sldMk cId="2886811114" sldId="270"/>
            <ac:spMk id="3" creationId="{59F22916-00DD-ABCF-D2BB-0A229F34214E}"/>
          </ac:spMkLst>
        </pc:spChg>
        <pc:spChg chg="add mod">
          <ac:chgData name="Felipe Morales Becerra" userId="668f8b48-88ae-4e05-b4fc-fd8e3c44316d" providerId="ADAL" clId="{4CBCF411-A7BA-489A-A1FE-7215FC509B6C}" dt="2024-10-06T20:22:50.257" v="581" actId="2711"/>
          <ac:spMkLst>
            <pc:docMk/>
            <pc:sldMk cId="2886811114" sldId="270"/>
            <ac:spMk id="5" creationId="{AA21C1E0-5912-291D-F536-AE097ED0BF55}"/>
          </ac:spMkLst>
        </pc:spChg>
        <pc:spChg chg="add del">
          <ac:chgData name="Felipe Morales Becerra" userId="668f8b48-88ae-4e05-b4fc-fd8e3c44316d" providerId="ADAL" clId="{4CBCF411-A7BA-489A-A1FE-7215FC509B6C}" dt="2024-10-06T19:19:04.988" v="352" actId="26606"/>
          <ac:spMkLst>
            <pc:docMk/>
            <pc:sldMk cId="2886811114" sldId="270"/>
            <ac:spMk id="15" creationId="{2B97F24A-32CE-4C1C-A50D-3016B394DCFB}"/>
          </ac:spMkLst>
        </pc:spChg>
        <pc:spChg chg="add del">
          <ac:chgData name="Felipe Morales Becerra" userId="668f8b48-88ae-4e05-b4fc-fd8e3c44316d" providerId="ADAL" clId="{4CBCF411-A7BA-489A-A1FE-7215FC509B6C}" dt="2024-10-06T19:19:04.988" v="352" actId="26606"/>
          <ac:spMkLst>
            <pc:docMk/>
            <pc:sldMk cId="2886811114" sldId="270"/>
            <ac:spMk id="16" creationId="{CD8B4F24-440B-49E9-B85D-733523DC064B}"/>
          </ac:spMkLst>
        </pc:spChg>
        <pc:grpChg chg="add del">
          <ac:chgData name="Felipe Morales Becerra" userId="668f8b48-88ae-4e05-b4fc-fd8e3c44316d" providerId="ADAL" clId="{4CBCF411-A7BA-489A-A1FE-7215FC509B6C}" dt="2024-10-06T19:18:30.788" v="342" actId="26606"/>
          <ac:grpSpMkLst>
            <pc:docMk/>
            <pc:sldMk cId="2886811114" sldId="270"/>
            <ac:grpSpMk id="11" creationId="{6258F736-B256-8039-9DC6-F4E49A5C5AD5}"/>
          </ac:grpSpMkLst>
        </pc:grpChg>
        <pc:picChg chg="add mod ord">
          <ac:chgData name="Felipe Morales Becerra" userId="668f8b48-88ae-4e05-b4fc-fd8e3c44316d" providerId="ADAL" clId="{4CBCF411-A7BA-489A-A1FE-7215FC509B6C}" dt="2024-10-06T20:34:04.303" v="713" actId="1076"/>
          <ac:picMkLst>
            <pc:docMk/>
            <pc:sldMk cId="2886811114" sldId="270"/>
            <ac:picMk id="4" creationId="{998F7F06-1188-4D30-8690-B03DB98E8357}"/>
          </ac:picMkLst>
        </pc:picChg>
        <pc:picChg chg="add mod">
          <ac:chgData name="Felipe Morales Becerra" userId="668f8b48-88ae-4e05-b4fc-fd8e3c44316d" providerId="ADAL" clId="{4CBCF411-A7BA-489A-A1FE-7215FC509B6C}" dt="2024-10-06T19:19:04.418" v="351" actId="207"/>
          <ac:picMkLst>
            <pc:docMk/>
            <pc:sldMk cId="2886811114" sldId="270"/>
            <ac:picMk id="6" creationId="{DB8B38B0-C2A3-EE6B-E52A-9216551BC0EC}"/>
          </ac:picMkLst>
        </pc:picChg>
      </pc:sldChg>
      <pc:sldChg chg="addSp delSp modSp new mod ord setBg">
        <pc:chgData name="Felipe Morales Becerra" userId="668f8b48-88ae-4e05-b4fc-fd8e3c44316d" providerId="ADAL" clId="{4CBCF411-A7BA-489A-A1FE-7215FC509B6C}" dt="2024-10-06T20:31:35.074" v="689" actId="14100"/>
        <pc:sldMkLst>
          <pc:docMk/>
          <pc:sldMk cId="3754115114" sldId="271"/>
        </pc:sldMkLst>
        <pc:spChg chg="mod">
          <ac:chgData name="Felipe Morales Becerra" userId="668f8b48-88ae-4e05-b4fc-fd8e3c44316d" providerId="ADAL" clId="{4CBCF411-A7BA-489A-A1FE-7215FC509B6C}" dt="2024-10-06T20:31:35.074" v="689" actId="14100"/>
          <ac:spMkLst>
            <pc:docMk/>
            <pc:sldMk cId="3754115114" sldId="271"/>
            <ac:spMk id="2" creationId="{6956944F-364F-45F1-3149-8C48083D456A}"/>
          </ac:spMkLst>
        </pc:spChg>
        <pc:spChg chg="del mod">
          <ac:chgData name="Felipe Morales Becerra" userId="668f8b48-88ae-4e05-b4fc-fd8e3c44316d" providerId="ADAL" clId="{4CBCF411-A7BA-489A-A1FE-7215FC509B6C}" dt="2024-10-06T19:27:45.202" v="363"/>
          <ac:spMkLst>
            <pc:docMk/>
            <pc:sldMk cId="3754115114" sldId="271"/>
            <ac:spMk id="3" creationId="{CEE1A152-AE17-E668-26DC-B1C78321C796}"/>
          </ac:spMkLst>
        </pc:spChg>
        <pc:spChg chg="add mod">
          <ac:chgData name="Felipe Morales Becerra" userId="668f8b48-88ae-4e05-b4fc-fd8e3c44316d" providerId="ADAL" clId="{4CBCF411-A7BA-489A-A1FE-7215FC509B6C}" dt="2024-10-06T20:31:26.258" v="687" actId="14100"/>
          <ac:spMkLst>
            <pc:docMk/>
            <pc:sldMk cId="3754115114" sldId="271"/>
            <ac:spMk id="4" creationId="{0C1988F1-F371-C206-C72D-791344260E53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10" creationId="{09588DA8-065E-4F6F-8EFD-43104AB2E0CF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12" creationId="{C4285719-470E-454C-AF62-8323075F1F5B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14" creationId="{CD9FE4EF-C4D8-49A0-B2FF-81D8DB7D8A24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16" creationId="{4300840D-0A0B-4512-BACA-B439D5B9C57C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18" creationId="{D2B78728-A580-49A7-84F9-6EF6F583ADE0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20" creationId="{38FAA1A1-D861-433F-88FA-1E9D6FD31D11}"/>
          </ac:spMkLst>
        </pc:spChg>
        <pc:spChg chg="add del">
          <ac:chgData name="Felipe Morales Becerra" userId="668f8b48-88ae-4e05-b4fc-fd8e3c44316d" providerId="ADAL" clId="{4CBCF411-A7BA-489A-A1FE-7215FC509B6C}" dt="2024-10-06T19:29:28.460" v="371" actId="26606"/>
          <ac:spMkLst>
            <pc:docMk/>
            <pc:sldMk cId="3754115114" sldId="271"/>
            <ac:spMk id="22" creationId="{8D71EDA1-87BF-4D5D-AB79-F346FD19278A}"/>
          </ac:spMkLst>
        </pc:spChg>
        <pc:picChg chg="add mod">
          <ac:chgData name="Felipe Morales Becerra" userId="668f8b48-88ae-4e05-b4fc-fd8e3c44316d" providerId="ADAL" clId="{4CBCF411-A7BA-489A-A1FE-7215FC509B6C}" dt="2024-10-06T19:29:12.812" v="369"/>
          <ac:picMkLst>
            <pc:docMk/>
            <pc:sldMk cId="3754115114" sldId="271"/>
            <ac:picMk id="5" creationId="{C6066CCE-A600-1C45-49EC-9A9B54384227}"/>
          </ac:picMkLst>
        </pc:picChg>
        <pc:picChg chg="del mod">
          <ac:chgData name="Felipe Morales Becerra" userId="668f8b48-88ae-4e05-b4fc-fd8e3c44316d" providerId="ADAL" clId="{4CBCF411-A7BA-489A-A1FE-7215FC509B6C}" dt="2024-10-06T19:34:39.978" v="399" actId="21"/>
          <ac:picMkLst>
            <pc:docMk/>
            <pc:sldMk cId="3754115114" sldId="271"/>
            <ac:picMk id="6" creationId="{2C2FA388-B178-5427-61E9-76299D62E0FC}"/>
          </ac:picMkLst>
        </pc:picChg>
      </pc:sldChg>
      <pc:sldChg chg="addSp delSp modSp new mod setBg">
        <pc:chgData name="Felipe Morales Becerra" userId="668f8b48-88ae-4e05-b4fc-fd8e3c44316d" providerId="ADAL" clId="{4CBCF411-A7BA-489A-A1FE-7215FC509B6C}" dt="2024-10-06T20:31:52.691" v="692" actId="14100"/>
        <pc:sldMkLst>
          <pc:docMk/>
          <pc:sldMk cId="2272717100" sldId="272"/>
        </pc:sldMkLst>
        <pc:spChg chg="mod">
          <ac:chgData name="Felipe Morales Becerra" userId="668f8b48-88ae-4e05-b4fc-fd8e3c44316d" providerId="ADAL" clId="{4CBCF411-A7BA-489A-A1FE-7215FC509B6C}" dt="2024-10-06T20:31:52.691" v="692" actId="14100"/>
          <ac:spMkLst>
            <pc:docMk/>
            <pc:sldMk cId="2272717100" sldId="272"/>
            <ac:spMk id="2" creationId="{B415E634-64EF-893C-1242-CA310C4EF908}"/>
          </ac:spMkLst>
        </pc:spChg>
        <pc:spChg chg="del">
          <ac:chgData name="Felipe Morales Becerra" userId="668f8b48-88ae-4e05-b4fc-fd8e3c44316d" providerId="ADAL" clId="{4CBCF411-A7BA-489A-A1FE-7215FC509B6C}" dt="2024-10-06T19:33:59.225" v="376"/>
          <ac:spMkLst>
            <pc:docMk/>
            <pc:sldMk cId="2272717100" sldId="272"/>
            <ac:spMk id="3" creationId="{8F73D053-63E3-E8D9-9AB2-ABB66624F0D6}"/>
          </ac:spMkLst>
        </pc:spChg>
        <pc:spChg chg="add del">
          <ac:chgData name="Felipe Morales Becerra" userId="668f8b48-88ae-4e05-b4fc-fd8e3c44316d" providerId="ADAL" clId="{4CBCF411-A7BA-489A-A1FE-7215FC509B6C}" dt="2024-10-06T19:34:49.402" v="402" actId="26606"/>
          <ac:spMkLst>
            <pc:docMk/>
            <pc:sldMk cId="2272717100" sldId="272"/>
            <ac:spMk id="11" creationId="{C4879EFC-8E62-4E00-973C-C45EE9EC676D}"/>
          </ac:spMkLst>
        </pc:spChg>
        <pc:spChg chg="add del">
          <ac:chgData name="Felipe Morales Becerra" userId="668f8b48-88ae-4e05-b4fc-fd8e3c44316d" providerId="ADAL" clId="{4CBCF411-A7BA-489A-A1FE-7215FC509B6C}" dt="2024-10-06T19:34:49.402" v="402" actId="26606"/>
          <ac:spMkLst>
            <pc:docMk/>
            <pc:sldMk cId="2272717100" sldId="272"/>
            <ac:spMk id="13" creationId="{D6A9C53F-5F90-40A5-8C85-5412D39C8C68}"/>
          </ac:spMkLst>
        </pc:spChg>
        <pc:picChg chg="add mod ord">
          <ac:chgData name="Felipe Morales Becerra" userId="668f8b48-88ae-4e05-b4fc-fd8e3c44316d" providerId="ADAL" clId="{4CBCF411-A7BA-489A-A1FE-7215FC509B6C}" dt="2024-10-06T19:34:49.402" v="402" actId="26606"/>
          <ac:picMkLst>
            <pc:docMk/>
            <pc:sldMk cId="2272717100" sldId="272"/>
            <ac:picMk id="4" creationId="{F559609D-5247-B486-9B58-27AA7771AAE5}"/>
          </ac:picMkLst>
        </pc:picChg>
        <pc:picChg chg="add mod">
          <ac:chgData name="Felipe Morales Becerra" userId="668f8b48-88ae-4e05-b4fc-fd8e3c44316d" providerId="ADAL" clId="{4CBCF411-A7BA-489A-A1FE-7215FC509B6C}" dt="2024-10-06T19:34:53.731" v="403" actId="1076"/>
          <ac:picMkLst>
            <pc:docMk/>
            <pc:sldMk cId="2272717100" sldId="272"/>
            <ac:picMk id="6" creationId="{2C2FA388-B178-5427-61E9-76299D62E0FC}"/>
          </ac:picMkLst>
        </pc:picChg>
      </pc:sldChg>
      <pc:sldChg chg="new del">
        <pc:chgData name="Felipe Morales Becerra" userId="668f8b48-88ae-4e05-b4fc-fd8e3c44316d" providerId="ADAL" clId="{4CBCF411-A7BA-489A-A1FE-7215FC509B6C}" dt="2024-10-06T19:37:09.562" v="406" actId="2696"/>
        <pc:sldMkLst>
          <pc:docMk/>
          <pc:sldMk cId="441187047" sldId="273"/>
        </pc:sldMkLst>
      </pc:sldChg>
      <pc:sldChg chg="addSp delSp modSp new mod">
        <pc:chgData name="Felipe Morales Becerra" userId="668f8b48-88ae-4e05-b4fc-fd8e3c44316d" providerId="ADAL" clId="{4CBCF411-A7BA-489A-A1FE-7215FC509B6C}" dt="2024-10-06T20:32:31.836" v="699" actId="14100"/>
        <pc:sldMkLst>
          <pc:docMk/>
          <pc:sldMk cId="2182728295" sldId="273"/>
        </pc:sldMkLst>
        <pc:spChg chg="mod">
          <ac:chgData name="Felipe Morales Becerra" userId="668f8b48-88ae-4e05-b4fc-fd8e3c44316d" providerId="ADAL" clId="{4CBCF411-A7BA-489A-A1FE-7215FC509B6C}" dt="2024-10-06T20:32:07.974" v="694" actId="14100"/>
          <ac:spMkLst>
            <pc:docMk/>
            <pc:sldMk cId="2182728295" sldId="273"/>
            <ac:spMk id="2" creationId="{147C768B-8742-45D0-C362-90486059F76B}"/>
          </ac:spMkLst>
        </pc:spChg>
        <pc:spChg chg="del">
          <ac:chgData name="Felipe Morales Becerra" userId="668f8b48-88ae-4e05-b4fc-fd8e3c44316d" providerId="ADAL" clId="{4CBCF411-A7BA-489A-A1FE-7215FC509B6C}" dt="2024-10-06T19:37:37.109" v="408"/>
          <ac:spMkLst>
            <pc:docMk/>
            <pc:sldMk cId="2182728295" sldId="273"/>
            <ac:spMk id="3" creationId="{2F84D2E3-3E7D-B0FD-1098-53DCA0178515}"/>
          </ac:spMkLst>
        </pc:spChg>
        <pc:picChg chg="add mod">
          <ac:chgData name="Felipe Morales Becerra" userId="668f8b48-88ae-4e05-b4fc-fd8e3c44316d" providerId="ADAL" clId="{4CBCF411-A7BA-489A-A1FE-7215FC509B6C}" dt="2024-10-06T20:32:31.836" v="699" actId="14100"/>
          <ac:picMkLst>
            <pc:docMk/>
            <pc:sldMk cId="2182728295" sldId="273"/>
            <ac:picMk id="4" creationId="{5B5E466D-DB5C-EB89-FC92-021D4824CD55}"/>
          </ac:picMkLst>
        </pc:picChg>
        <pc:picChg chg="add mod">
          <ac:chgData name="Felipe Morales Becerra" userId="668f8b48-88ae-4e05-b4fc-fd8e3c44316d" providerId="ADAL" clId="{4CBCF411-A7BA-489A-A1FE-7215FC509B6C}" dt="2024-10-06T19:38:39.206" v="442"/>
          <ac:picMkLst>
            <pc:docMk/>
            <pc:sldMk cId="2182728295" sldId="273"/>
            <ac:picMk id="5" creationId="{FD421B0B-D284-84E0-E04A-1E4463AF6AD6}"/>
          </ac:picMkLst>
        </pc:picChg>
      </pc:sldChg>
      <pc:sldChg chg="addSp delSp modSp new mod">
        <pc:chgData name="Felipe Morales Becerra" userId="668f8b48-88ae-4e05-b4fc-fd8e3c44316d" providerId="ADAL" clId="{4CBCF411-A7BA-489A-A1FE-7215FC509B6C}" dt="2024-10-06T20:35:26.435" v="722" actId="14100"/>
        <pc:sldMkLst>
          <pc:docMk/>
          <pc:sldMk cId="2458407998" sldId="274"/>
        </pc:sldMkLst>
        <pc:spChg chg="mod">
          <ac:chgData name="Felipe Morales Becerra" userId="668f8b48-88ae-4e05-b4fc-fd8e3c44316d" providerId="ADAL" clId="{4CBCF411-A7BA-489A-A1FE-7215FC509B6C}" dt="2024-10-06T20:35:26.435" v="722" actId="14100"/>
          <ac:spMkLst>
            <pc:docMk/>
            <pc:sldMk cId="2458407998" sldId="274"/>
            <ac:spMk id="2" creationId="{BC6FA4C7-52DA-4B34-7849-A4CDAD24E6B0}"/>
          </ac:spMkLst>
        </pc:spChg>
        <pc:spChg chg="add del mod">
          <ac:chgData name="Felipe Morales Becerra" userId="668f8b48-88ae-4e05-b4fc-fd8e3c44316d" providerId="ADAL" clId="{4CBCF411-A7BA-489A-A1FE-7215FC509B6C}" dt="2024-10-06T19:44:01.982" v="458"/>
          <ac:spMkLst>
            <pc:docMk/>
            <pc:sldMk cId="2458407998" sldId="274"/>
            <ac:spMk id="3" creationId="{811DF501-5821-B587-107E-9404BBB92C84}"/>
          </ac:spMkLst>
        </pc:spChg>
        <pc:spChg chg="add mod">
          <ac:chgData name="Felipe Morales Becerra" userId="668f8b48-88ae-4e05-b4fc-fd8e3c44316d" providerId="ADAL" clId="{4CBCF411-A7BA-489A-A1FE-7215FC509B6C}" dt="2024-10-06T19:43:03.442" v="454"/>
          <ac:spMkLst>
            <pc:docMk/>
            <pc:sldMk cId="2458407998" sldId="274"/>
            <ac:spMk id="4" creationId="{DA158DC8-EDD7-7E94-EF7D-236025486540}"/>
          </ac:spMkLst>
        </pc:spChg>
        <pc:spChg chg="add mod">
          <ac:chgData name="Felipe Morales Becerra" userId="668f8b48-88ae-4e05-b4fc-fd8e3c44316d" providerId="ADAL" clId="{4CBCF411-A7BA-489A-A1FE-7215FC509B6C}" dt="2024-10-06T19:47:25.230" v="475" actId="2711"/>
          <ac:spMkLst>
            <pc:docMk/>
            <pc:sldMk cId="2458407998" sldId="274"/>
            <ac:spMk id="5" creationId="{92375B28-67C1-0880-7B24-99064F08FDE2}"/>
          </ac:spMkLst>
        </pc:spChg>
        <pc:spChg chg="add mod">
          <ac:chgData name="Felipe Morales Becerra" userId="668f8b48-88ae-4e05-b4fc-fd8e3c44316d" providerId="ADAL" clId="{4CBCF411-A7BA-489A-A1FE-7215FC509B6C}" dt="2024-10-06T19:47:14.486" v="474" actId="2711"/>
          <ac:spMkLst>
            <pc:docMk/>
            <pc:sldMk cId="2458407998" sldId="274"/>
            <ac:spMk id="6" creationId="{B0DE527D-E4C2-3DC5-BFD1-9F0546F1F5FA}"/>
          </ac:spMkLst>
        </pc:spChg>
        <pc:spChg chg="add mod">
          <ac:chgData name="Felipe Morales Becerra" userId="668f8b48-88ae-4e05-b4fc-fd8e3c44316d" providerId="ADAL" clId="{4CBCF411-A7BA-489A-A1FE-7215FC509B6C}" dt="2024-10-06T19:45:46.411" v="469" actId="1076"/>
          <ac:spMkLst>
            <pc:docMk/>
            <pc:sldMk cId="2458407998" sldId="274"/>
            <ac:spMk id="7" creationId="{F6C4BF3D-C382-8C16-D771-1F563F822228}"/>
          </ac:spMkLst>
        </pc:spChg>
        <pc:picChg chg="add mod">
          <ac:chgData name="Felipe Morales Becerra" userId="668f8b48-88ae-4e05-b4fc-fd8e3c44316d" providerId="ADAL" clId="{4CBCF411-A7BA-489A-A1FE-7215FC509B6C}" dt="2024-10-06T19:48:14.328" v="483"/>
          <ac:picMkLst>
            <pc:docMk/>
            <pc:sldMk cId="2458407998" sldId="274"/>
            <ac:picMk id="8" creationId="{4B9CCB13-136D-3009-561D-0F366CB6E686}"/>
          </ac:picMkLst>
        </pc:picChg>
        <pc:picChg chg="del">
          <ac:chgData name="Felipe Morales Becerra" userId="668f8b48-88ae-4e05-b4fc-fd8e3c44316d" providerId="ADAL" clId="{4CBCF411-A7BA-489A-A1FE-7215FC509B6C}" dt="2024-10-06T19:49:02.723" v="485" actId="21"/>
          <ac:picMkLst>
            <pc:docMk/>
            <pc:sldMk cId="2458407998" sldId="274"/>
            <ac:picMk id="9" creationId="{6568E02C-6328-6268-CB3A-21AAD4D47B08}"/>
          </ac:picMkLst>
        </pc:picChg>
      </pc:sldChg>
      <pc:sldChg chg="addSp delSp modSp new mod ord">
        <pc:chgData name="Felipe Morales Becerra" userId="668f8b48-88ae-4e05-b4fc-fd8e3c44316d" providerId="ADAL" clId="{4CBCF411-A7BA-489A-A1FE-7215FC509B6C}" dt="2024-10-06T20:34:46.019" v="719" actId="14100"/>
        <pc:sldMkLst>
          <pc:docMk/>
          <pc:sldMk cId="1646888354" sldId="275"/>
        </pc:sldMkLst>
        <pc:spChg chg="mod">
          <ac:chgData name="Felipe Morales Becerra" userId="668f8b48-88ae-4e05-b4fc-fd8e3c44316d" providerId="ADAL" clId="{4CBCF411-A7BA-489A-A1FE-7215FC509B6C}" dt="2024-10-06T20:34:41.557" v="718" actId="14100"/>
          <ac:spMkLst>
            <pc:docMk/>
            <pc:sldMk cId="1646888354" sldId="275"/>
            <ac:spMk id="2" creationId="{F2D6246C-27A5-EC92-8C6F-CA726C72D022}"/>
          </ac:spMkLst>
        </pc:spChg>
        <pc:spChg chg="del">
          <ac:chgData name="Felipe Morales Becerra" userId="668f8b48-88ae-4e05-b4fc-fd8e3c44316d" providerId="ADAL" clId="{4CBCF411-A7BA-489A-A1FE-7215FC509B6C}" dt="2024-10-06T20:13:28.016" v="489"/>
          <ac:spMkLst>
            <pc:docMk/>
            <pc:sldMk cId="1646888354" sldId="275"/>
            <ac:spMk id="3" creationId="{F6B19442-C79A-B952-5533-EA3E22C8DEE0}"/>
          </ac:spMkLst>
        </pc:spChg>
        <pc:graphicFrameChg chg="add mod modGraphic">
          <ac:chgData name="Felipe Morales Becerra" userId="668f8b48-88ae-4e05-b4fc-fd8e3c44316d" providerId="ADAL" clId="{4CBCF411-A7BA-489A-A1FE-7215FC509B6C}" dt="2024-10-06T20:34:46.019" v="719" actId="14100"/>
          <ac:graphicFrameMkLst>
            <pc:docMk/>
            <pc:sldMk cId="1646888354" sldId="275"/>
            <ac:graphicFrameMk id="4" creationId="{F4886B0A-D045-14E4-1E0F-E721C1FDF050}"/>
          </ac:graphicFrameMkLst>
        </pc:graphicFrameChg>
        <pc:picChg chg="add mod">
          <ac:chgData name="Felipe Morales Becerra" userId="668f8b48-88ae-4e05-b4fc-fd8e3c44316d" providerId="ADAL" clId="{4CBCF411-A7BA-489A-A1FE-7215FC509B6C}" dt="2024-10-06T19:49:15.191" v="488" actId="1076"/>
          <ac:picMkLst>
            <pc:docMk/>
            <pc:sldMk cId="1646888354" sldId="275"/>
            <ac:picMk id="9" creationId="{6568E02C-6328-6268-CB3A-21AAD4D47B08}"/>
          </ac:picMkLst>
        </pc:picChg>
      </pc:sldChg>
      <pc:sldChg chg="new del">
        <pc:chgData name="Felipe Morales Becerra" userId="668f8b48-88ae-4e05-b4fc-fd8e3c44316d" providerId="ADAL" clId="{4CBCF411-A7BA-489A-A1FE-7215FC509B6C}" dt="2024-10-06T20:24:14.724" v="587" actId="2696"/>
        <pc:sldMkLst>
          <pc:docMk/>
          <pc:sldMk cId="3841363484" sldId="276"/>
        </pc:sldMkLst>
      </pc:sldChg>
      <pc:sldChg chg="addSp delSp modSp new mod setBg delDesignElem">
        <pc:chgData name="Felipe Morales Becerra" userId="668f8b48-88ae-4e05-b4fc-fd8e3c44316d" providerId="ADAL" clId="{4CBCF411-A7BA-489A-A1FE-7215FC509B6C}" dt="2024-10-06T20:35:44.970" v="725" actId="113"/>
        <pc:sldMkLst>
          <pc:docMk/>
          <pc:sldMk cId="2709102760" sldId="277"/>
        </pc:sldMkLst>
        <pc:spChg chg="mod">
          <ac:chgData name="Felipe Morales Becerra" userId="668f8b48-88ae-4e05-b4fc-fd8e3c44316d" providerId="ADAL" clId="{4CBCF411-A7BA-489A-A1FE-7215FC509B6C}" dt="2024-10-06T20:35:44.970" v="725" actId="113"/>
          <ac:spMkLst>
            <pc:docMk/>
            <pc:sldMk cId="2709102760" sldId="277"/>
            <ac:spMk id="2" creationId="{12C47266-C22A-0CD0-0D2C-5083B4603585}"/>
          </ac:spMkLst>
        </pc:spChg>
        <pc:spChg chg="add del">
          <ac:chgData name="Felipe Morales Becerra" userId="668f8b48-88ae-4e05-b4fc-fd8e3c44316d" providerId="ADAL" clId="{4CBCF411-A7BA-489A-A1FE-7215FC509B6C}" dt="2024-10-06T20:25:08.356" v="605" actId="26606"/>
          <ac:spMkLst>
            <pc:docMk/>
            <pc:sldMk cId="2709102760" sldId="277"/>
            <ac:spMk id="8" creationId="{665DBBEF-238B-476B-96AB-8AAC3224ECEA}"/>
          </ac:spMkLst>
        </pc:spChg>
        <pc:spChg chg="add del">
          <ac:chgData name="Felipe Morales Becerra" userId="668f8b48-88ae-4e05-b4fc-fd8e3c44316d" providerId="ADAL" clId="{4CBCF411-A7BA-489A-A1FE-7215FC509B6C}" dt="2024-10-06T20:25:08.356" v="605" actId="26606"/>
          <ac:spMkLst>
            <pc:docMk/>
            <pc:sldMk cId="2709102760" sldId="277"/>
            <ac:spMk id="10" creationId="{3FCFB1DE-0B7E-48CC-BA90-B2AB0889F9D6}"/>
          </ac:spMkLst>
        </pc:spChg>
        <pc:spChg chg="add 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2709102760" sldId="277"/>
            <ac:spMk id="14" creationId="{47942995-B07F-4636-9A06-C6A104B260A8}"/>
          </ac:spMkLst>
        </pc:spChg>
        <pc:spChg chg="add 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2709102760" sldId="277"/>
            <ac:spMk id="15" creationId="{B81933D1-5615-42C7-9C0B-4EB7105CCE2D}"/>
          </ac:spMkLst>
        </pc:spChg>
        <pc:spChg chg="add del">
          <ac:chgData name="Felipe Morales Becerra" userId="668f8b48-88ae-4e05-b4fc-fd8e3c44316d" providerId="ADAL" clId="{4CBCF411-A7BA-489A-A1FE-7215FC509B6C}" dt="2024-10-06T20:25:47.924" v="612"/>
          <ac:spMkLst>
            <pc:docMk/>
            <pc:sldMk cId="2709102760" sldId="277"/>
            <ac:spMk id="17" creationId="{19C9EAEA-39D0-4B0E-A0EB-51E7B26740B1}"/>
          </ac:spMkLst>
        </pc:spChg>
        <pc:grpChg chg="add del">
          <ac:chgData name="Felipe Morales Becerra" userId="668f8b48-88ae-4e05-b4fc-fd8e3c44316d" providerId="ADAL" clId="{4CBCF411-A7BA-489A-A1FE-7215FC509B6C}" dt="2024-10-06T20:25:47.924" v="612"/>
          <ac:grpSpMkLst>
            <pc:docMk/>
            <pc:sldMk cId="2709102760" sldId="277"/>
            <ac:grpSpMk id="16" creationId="{032D8612-31EB-44CF-A1D0-14FD4C705424}"/>
          </ac:grpSpMkLst>
        </pc:grpChg>
        <pc:picChg chg="add mod">
          <ac:chgData name="Felipe Morales Becerra" userId="668f8b48-88ae-4e05-b4fc-fd8e3c44316d" providerId="ADAL" clId="{4CBCF411-A7BA-489A-A1FE-7215FC509B6C}" dt="2024-10-06T20:25:11.913" v="607" actId="27614"/>
          <ac:picMkLst>
            <pc:docMk/>
            <pc:sldMk cId="2709102760" sldId="277"/>
            <ac:picMk id="3" creationId="{E2275182-7773-B8CC-DDF1-84BFA9E8CB25}"/>
          </ac:picMkLst>
        </pc:picChg>
      </pc:sldChg>
      <pc:sldChg chg="addSp delSp modSp new mod">
        <pc:chgData name="Felipe Morales Becerra" userId="668f8b48-88ae-4e05-b4fc-fd8e3c44316d" providerId="ADAL" clId="{4CBCF411-A7BA-489A-A1FE-7215FC509B6C}" dt="2024-10-08T14:20:35.880" v="1512" actId="2711"/>
        <pc:sldMkLst>
          <pc:docMk/>
          <pc:sldMk cId="441490370" sldId="278"/>
        </pc:sldMkLst>
        <pc:spChg chg="mod">
          <ac:chgData name="Felipe Morales Becerra" userId="668f8b48-88ae-4e05-b4fc-fd8e3c44316d" providerId="ADAL" clId="{4CBCF411-A7BA-489A-A1FE-7215FC509B6C}" dt="2024-10-08T12:28:54.945" v="1415" actId="113"/>
          <ac:spMkLst>
            <pc:docMk/>
            <pc:sldMk cId="441490370" sldId="278"/>
            <ac:spMk id="2" creationId="{177321F5-06CC-6EE7-8583-379884EB1926}"/>
          </ac:spMkLst>
        </pc:spChg>
        <pc:spChg chg="del">
          <ac:chgData name="Felipe Morales Becerra" userId="668f8b48-88ae-4e05-b4fc-fd8e3c44316d" providerId="ADAL" clId="{4CBCF411-A7BA-489A-A1FE-7215FC509B6C}" dt="2024-10-07T20:33:37.216" v="1142"/>
          <ac:spMkLst>
            <pc:docMk/>
            <pc:sldMk cId="441490370" sldId="278"/>
            <ac:spMk id="3" creationId="{5D276459-911F-B2AE-E47A-0362F31BEC6D}"/>
          </ac:spMkLst>
        </pc:spChg>
        <pc:spChg chg="add del mod">
          <ac:chgData name="Felipe Morales Becerra" userId="668f8b48-88ae-4e05-b4fc-fd8e3c44316d" providerId="ADAL" clId="{4CBCF411-A7BA-489A-A1FE-7215FC509B6C}" dt="2024-10-08T12:27:46.796" v="1397"/>
          <ac:spMkLst>
            <pc:docMk/>
            <pc:sldMk cId="441490370" sldId="278"/>
            <ac:spMk id="5" creationId="{598277BB-BB7D-8E28-9C38-D899C6A9AE4A}"/>
          </ac:spMkLst>
        </pc:spChg>
        <pc:graphicFrameChg chg="add mod modGraphic">
          <ac:chgData name="Felipe Morales Becerra" userId="668f8b48-88ae-4e05-b4fc-fd8e3c44316d" providerId="ADAL" clId="{4CBCF411-A7BA-489A-A1FE-7215FC509B6C}" dt="2024-10-08T14:20:35.880" v="1512" actId="2711"/>
          <ac:graphicFrameMkLst>
            <pc:docMk/>
            <pc:sldMk cId="441490370" sldId="278"/>
            <ac:graphicFrameMk id="6" creationId="{C8831AB5-205E-FB5A-85A8-DEB391BFF4A9}"/>
          </ac:graphicFrameMkLst>
        </pc:graphicFrameChg>
        <pc:picChg chg="add del mod">
          <ac:chgData name="Felipe Morales Becerra" userId="668f8b48-88ae-4e05-b4fc-fd8e3c44316d" providerId="ADAL" clId="{4CBCF411-A7BA-489A-A1FE-7215FC509B6C}" dt="2024-10-08T12:26:47.798" v="1396" actId="21"/>
          <ac:picMkLst>
            <pc:docMk/>
            <pc:sldMk cId="441490370" sldId="278"/>
            <ac:picMk id="4" creationId="{7EA0D458-18AC-E2E3-1943-1A9304F7D2E9}"/>
          </ac:picMkLst>
        </pc:picChg>
        <pc:picChg chg="add mod">
          <ac:chgData name="Felipe Morales Becerra" userId="668f8b48-88ae-4e05-b4fc-fd8e3c44316d" providerId="ADAL" clId="{4CBCF411-A7BA-489A-A1FE-7215FC509B6C}" dt="2024-10-08T14:19:50.935" v="1508" actId="1076"/>
          <ac:picMkLst>
            <pc:docMk/>
            <pc:sldMk cId="441490370" sldId="278"/>
            <ac:picMk id="4" creationId="{B0378BB4-BE13-B0E7-FD4C-2BA2AEA88CA6}"/>
          </ac:picMkLst>
        </pc:picChg>
        <pc:picChg chg="add mod">
          <ac:chgData name="Felipe Morales Becerra" userId="668f8b48-88ae-4e05-b4fc-fd8e3c44316d" providerId="ADAL" clId="{4CBCF411-A7BA-489A-A1FE-7215FC509B6C}" dt="2024-10-08T12:29:25.281" v="1420"/>
          <ac:picMkLst>
            <pc:docMk/>
            <pc:sldMk cId="441490370" sldId="278"/>
            <ac:picMk id="7" creationId="{57432EAD-086A-0DBD-C2DB-296D033F90CA}"/>
          </ac:picMkLst>
        </pc:picChg>
      </pc:sldChg>
      <pc:sldChg chg="modSp new del mod">
        <pc:chgData name="Felipe Morales Becerra" userId="668f8b48-88ae-4e05-b4fc-fd8e3c44316d" providerId="ADAL" clId="{4CBCF411-A7BA-489A-A1FE-7215FC509B6C}" dt="2024-10-07T20:45:37.859" v="1218" actId="2696"/>
        <pc:sldMkLst>
          <pc:docMk/>
          <pc:sldMk cId="3853209601" sldId="279"/>
        </pc:sldMkLst>
        <pc:spChg chg="mod">
          <ac:chgData name="Felipe Morales Becerra" userId="668f8b48-88ae-4e05-b4fc-fd8e3c44316d" providerId="ADAL" clId="{4CBCF411-A7BA-489A-A1FE-7215FC509B6C}" dt="2024-10-07T20:41:33.526" v="1205" actId="207"/>
          <ac:spMkLst>
            <pc:docMk/>
            <pc:sldMk cId="3853209601" sldId="279"/>
            <ac:spMk id="2" creationId="{0484AB2D-9DA3-F3AD-872E-2AFA23E12962}"/>
          </ac:spMkLst>
        </pc:spChg>
        <pc:spChg chg="mod">
          <ac:chgData name="Felipe Morales Becerra" userId="668f8b48-88ae-4e05-b4fc-fd8e3c44316d" providerId="ADAL" clId="{4CBCF411-A7BA-489A-A1FE-7215FC509B6C}" dt="2024-10-07T20:42:01.050" v="1217" actId="20577"/>
          <ac:spMkLst>
            <pc:docMk/>
            <pc:sldMk cId="3853209601" sldId="279"/>
            <ac:spMk id="3" creationId="{69C57027-1FDC-1225-9DA6-56BD264A7E75}"/>
          </ac:spMkLst>
        </pc:spChg>
      </pc:sldChg>
      <pc:sldMasterChg chg="delSldLayout">
        <pc:chgData name="Felipe Morales Becerra" userId="668f8b48-88ae-4e05-b4fc-fd8e3c44316d" providerId="ADAL" clId="{4CBCF411-A7BA-489A-A1FE-7215FC509B6C}" dt="2024-10-04T19:23:45.417" v="195" actId="2696"/>
        <pc:sldMasterMkLst>
          <pc:docMk/>
          <pc:sldMasterMk cId="755942283" sldId="2147483648"/>
        </pc:sldMasterMkLst>
        <pc:sldLayoutChg chg="del">
          <pc:chgData name="Felipe Morales Becerra" userId="668f8b48-88ae-4e05-b4fc-fd8e3c44316d" providerId="ADAL" clId="{4CBCF411-A7BA-489A-A1FE-7215FC509B6C}" dt="2024-10-04T19:23:45.417" v="195" actId="2696"/>
          <pc:sldLayoutMkLst>
            <pc:docMk/>
            <pc:sldMasterMk cId="755942283" sldId="2147483648"/>
            <pc:sldLayoutMk cId="1965758267" sldId="2147483660"/>
          </pc:sldLayoutMkLst>
        </pc:sldLayoutChg>
        <pc:sldLayoutChg chg="del">
          <pc:chgData name="Felipe Morales Becerra" userId="668f8b48-88ae-4e05-b4fc-fd8e3c44316d" providerId="ADAL" clId="{4CBCF411-A7BA-489A-A1FE-7215FC509B6C}" dt="2024-10-04T19:23:30.335" v="192" actId="2696"/>
          <pc:sldLayoutMkLst>
            <pc:docMk/>
            <pc:sldMasterMk cId="755942283" sldId="2147483648"/>
            <pc:sldLayoutMk cId="2072166893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CF3E3-C6E0-4DFD-9239-546FD3B965A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F6902E-0BE5-4A6A-B12E-2AFD6F6B4B76}">
      <dgm:prSet/>
      <dgm:spPr/>
      <dgm:t>
        <a:bodyPr/>
        <a:lstStyle/>
        <a:p>
          <a:r>
            <a:rPr lang="es-ES" b="1" dirty="0">
              <a:ln>
                <a:solidFill>
                  <a:srgbClr val="002060"/>
                </a:solidFill>
              </a:ln>
            </a:rPr>
            <a:t>FANAEDUP</a:t>
          </a:r>
          <a:endParaRPr lang="es-CL" b="1" dirty="0">
            <a:ln>
              <a:solidFill>
                <a:srgbClr val="002060"/>
              </a:solidFill>
            </a:ln>
          </a:endParaRPr>
        </a:p>
      </dgm:t>
    </dgm:pt>
    <dgm:pt modelId="{1450092E-2AA5-4159-8F80-FBDA90D7AF4D}" type="parTrans" cxnId="{BF9BC632-BA28-4D96-A500-C7094B64B095}">
      <dgm:prSet/>
      <dgm:spPr/>
      <dgm:t>
        <a:bodyPr/>
        <a:lstStyle/>
        <a:p>
          <a:endParaRPr lang="es-CL"/>
        </a:p>
      </dgm:t>
    </dgm:pt>
    <dgm:pt modelId="{84DE40F4-6E1A-4AD5-A146-3DD552D9B7D0}" type="sibTrans" cxnId="{BF9BC632-BA28-4D96-A500-C7094B64B095}">
      <dgm:prSet/>
      <dgm:spPr/>
      <dgm:t>
        <a:bodyPr/>
        <a:lstStyle/>
        <a:p>
          <a:endParaRPr lang="es-CL"/>
        </a:p>
      </dgm:t>
    </dgm:pt>
    <dgm:pt modelId="{E45992A5-A9AD-4FF0-AE08-4548B1AE71F2}">
      <dgm:prSet/>
      <dgm:spPr/>
      <dgm:t>
        <a:bodyPr/>
        <a:lstStyle/>
        <a:p>
          <a:r>
            <a:rPr lang="es-ES" b="1"/>
            <a:t>MINEDUC</a:t>
          </a:r>
          <a:endParaRPr lang="es-CL"/>
        </a:p>
      </dgm:t>
    </dgm:pt>
    <dgm:pt modelId="{5F15DA01-018F-4D3C-9115-7320D8137E13}" type="parTrans" cxnId="{6C01570C-E910-497E-B08F-F23669E30821}">
      <dgm:prSet/>
      <dgm:spPr/>
      <dgm:t>
        <a:bodyPr/>
        <a:lstStyle/>
        <a:p>
          <a:endParaRPr lang="es-CL"/>
        </a:p>
      </dgm:t>
    </dgm:pt>
    <dgm:pt modelId="{B3C93246-8384-420A-8DB2-21F960F1A65C}" type="sibTrans" cxnId="{6C01570C-E910-497E-B08F-F23669E30821}">
      <dgm:prSet/>
      <dgm:spPr/>
      <dgm:t>
        <a:bodyPr/>
        <a:lstStyle/>
        <a:p>
          <a:endParaRPr lang="es-CL"/>
        </a:p>
      </dgm:t>
    </dgm:pt>
    <dgm:pt modelId="{B8BABDAB-EB61-4222-85C3-1A7E04C34293}">
      <dgm:prSet/>
      <dgm:spPr/>
      <dgm:t>
        <a:bodyPr/>
        <a:lstStyle/>
        <a:p>
          <a:r>
            <a:rPr lang="es-CL" b="1" dirty="0"/>
            <a:t>SERVICIO CIVIL                                                  </a:t>
          </a:r>
          <a:endParaRPr lang="es-CL" dirty="0"/>
        </a:p>
      </dgm:t>
    </dgm:pt>
    <dgm:pt modelId="{816AA112-F81D-4C2D-BDD8-73E8378ADB57}" type="parTrans" cxnId="{5B082236-E181-41BE-AECD-1FAFC60DBF0E}">
      <dgm:prSet/>
      <dgm:spPr/>
      <dgm:t>
        <a:bodyPr/>
        <a:lstStyle/>
        <a:p>
          <a:endParaRPr lang="es-CL"/>
        </a:p>
      </dgm:t>
    </dgm:pt>
    <dgm:pt modelId="{74A854A7-988B-4767-95CA-2D3302DD2AFB}" type="sibTrans" cxnId="{5B082236-E181-41BE-AECD-1FAFC60DBF0E}">
      <dgm:prSet/>
      <dgm:spPr/>
      <dgm:t>
        <a:bodyPr/>
        <a:lstStyle/>
        <a:p>
          <a:endParaRPr lang="es-CL"/>
        </a:p>
      </dgm:t>
    </dgm:pt>
    <dgm:pt modelId="{3D9A3787-7786-4D29-A391-56325888B599}" type="pres">
      <dgm:prSet presAssocID="{3C7CF3E3-C6E0-4DFD-9239-546FD3B965AD}" presName="cycle" presStyleCnt="0">
        <dgm:presLayoutVars>
          <dgm:dir/>
          <dgm:resizeHandles val="exact"/>
        </dgm:presLayoutVars>
      </dgm:prSet>
      <dgm:spPr/>
    </dgm:pt>
    <dgm:pt modelId="{DC780D19-F843-49F8-B496-980CE73E7379}" type="pres">
      <dgm:prSet presAssocID="{A4F6902E-0BE5-4A6A-B12E-2AFD6F6B4B76}" presName="node" presStyleLbl="node1" presStyleIdx="0" presStyleCnt="3">
        <dgm:presLayoutVars>
          <dgm:bulletEnabled val="1"/>
        </dgm:presLayoutVars>
      </dgm:prSet>
      <dgm:spPr/>
    </dgm:pt>
    <dgm:pt modelId="{9675EF13-52F3-4987-BBFB-37775879CBEE}" type="pres">
      <dgm:prSet presAssocID="{84DE40F4-6E1A-4AD5-A146-3DD552D9B7D0}" presName="sibTrans" presStyleLbl="sibTrans2D1" presStyleIdx="0" presStyleCnt="3"/>
      <dgm:spPr/>
    </dgm:pt>
    <dgm:pt modelId="{EC064B85-0B77-496F-B534-2374A6D3712E}" type="pres">
      <dgm:prSet presAssocID="{84DE40F4-6E1A-4AD5-A146-3DD552D9B7D0}" presName="connectorText" presStyleLbl="sibTrans2D1" presStyleIdx="0" presStyleCnt="3"/>
      <dgm:spPr/>
    </dgm:pt>
    <dgm:pt modelId="{E3EA0279-415C-461B-AC8D-1AD6BC4B8A50}" type="pres">
      <dgm:prSet presAssocID="{E45992A5-A9AD-4FF0-AE08-4548B1AE71F2}" presName="node" presStyleLbl="node1" presStyleIdx="1" presStyleCnt="3">
        <dgm:presLayoutVars>
          <dgm:bulletEnabled val="1"/>
        </dgm:presLayoutVars>
      </dgm:prSet>
      <dgm:spPr/>
    </dgm:pt>
    <dgm:pt modelId="{334AF1BF-E574-43E2-91E3-20BAEF3588C8}" type="pres">
      <dgm:prSet presAssocID="{B3C93246-8384-420A-8DB2-21F960F1A65C}" presName="sibTrans" presStyleLbl="sibTrans2D1" presStyleIdx="1" presStyleCnt="3"/>
      <dgm:spPr/>
    </dgm:pt>
    <dgm:pt modelId="{08169786-771B-42A7-841C-6377EC920DA8}" type="pres">
      <dgm:prSet presAssocID="{B3C93246-8384-420A-8DB2-21F960F1A65C}" presName="connectorText" presStyleLbl="sibTrans2D1" presStyleIdx="1" presStyleCnt="3"/>
      <dgm:spPr/>
    </dgm:pt>
    <dgm:pt modelId="{60D884E5-E5D3-4670-A6CF-61F2574ABF99}" type="pres">
      <dgm:prSet presAssocID="{B8BABDAB-EB61-4222-85C3-1A7E04C34293}" presName="node" presStyleLbl="node1" presStyleIdx="2" presStyleCnt="3">
        <dgm:presLayoutVars>
          <dgm:bulletEnabled val="1"/>
        </dgm:presLayoutVars>
      </dgm:prSet>
      <dgm:spPr/>
    </dgm:pt>
    <dgm:pt modelId="{12B10048-FD1B-4325-89FC-71349EA0F44F}" type="pres">
      <dgm:prSet presAssocID="{74A854A7-988B-4767-95CA-2D3302DD2AFB}" presName="sibTrans" presStyleLbl="sibTrans2D1" presStyleIdx="2" presStyleCnt="3"/>
      <dgm:spPr/>
    </dgm:pt>
    <dgm:pt modelId="{FFA90EAD-042D-4233-B9F7-93B93B0F081D}" type="pres">
      <dgm:prSet presAssocID="{74A854A7-988B-4767-95CA-2D3302DD2AFB}" presName="connectorText" presStyleLbl="sibTrans2D1" presStyleIdx="2" presStyleCnt="3"/>
      <dgm:spPr/>
    </dgm:pt>
  </dgm:ptLst>
  <dgm:cxnLst>
    <dgm:cxn modelId="{49C97305-B948-463E-8BBA-45D090DF7D1C}" type="presOf" srcId="{74A854A7-988B-4767-95CA-2D3302DD2AFB}" destId="{12B10048-FD1B-4325-89FC-71349EA0F44F}" srcOrd="0" destOrd="0" presId="urn:microsoft.com/office/officeart/2005/8/layout/cycle2"/>
    <dgm:cxn modelId="{AFF1F009-8B28-460B-B4B0-4C90D3ABB54E}" type="presOf" srcId="{B8BABDAB-EB61-4222-85C3-1A7E04C34293}" destId="{60D884E5-E5D3-4670-A6CF-61F2574ABF99}" srcOrd="0" destOrd="0" presId="urn:microsoft.com/office/officeart/2005/8/layout/cycle2"/>
    <dgm:cxn modelId="{6C01570C-E910-497E-B08F-F23669E30821}" srcId="{3C7CF3E3-C6E0-4DFD-9239-546FD3B965AD}" destId="{E45992A5-A9AD-4FF0-AE08-4548B1AE71F2}" srcOrd="1" destOrd="0" parTransId="{5F15DA01-018F-4D3C-9115-7320D8137E13}" sibTransId="{B3C93246-8384-420A-8DB2-21F960F1A65C}"/>
    <dgm:cxn modelId="{2220B30F-3D82-4AEE-B165-F332A3A96867}" type="presOf" srcId="{84DE40F4-6E1A-4AD5-A146-3DD552D9B7D0}" destId="{EC064B85-0B77-496F-B534-2374A6D3712E}" srcOrd="1" destOrd="0" presId="urn:microsoft.com/office/officeart/2005/8/layout/cycle2"/>
    <dgm:cxn modelId="{9D2DE028-87AD-41D2-BB0C-76E40A4ADAF6}" type="presOf" srcId="{3C7CF3E3-C6E0-4DFD-9239-546FD3B965AD}" destId="{3D9A3787-7786-4D29-A391-56325888B599}" srcOrd="0" destOrd="0" presId="urn:microsoft.com/office/officeart/2005/8/layout/cycle2"/>
    <dgm:cxn modelId="{BF9BC632-BA28-4D96-A500-C7094B64B095}" srcId="{3C7CF3E3-C6E0-4DFD-9239-546FD3B965AD}" destId="{A4F6902E-0BE5-4A6A-B12E-2AFD6F6B4B76}" srcOrd="0" destOrd="0" parTransId="{1450092E-2AA5-4159-8F80-FBDA90D7AF4D}" sibTransId="{84DE40F4-6E1A-4AD5-A146-3DD552D9B7D0}"/>
    <dgm:cxn modelId="{5B082236-E181-41BE-AECD-1FAFC60DBF0E}" srcId="{3C7CF3E3-C6E0-4DFD-9239-546FD3B965AD}" destId="{B8BABDAB-EB61-4222-85C3-1A7E04C34293}" srcOrd="2" destOrd="0" parTransId="{816AA112-F81D-4C2D-BDD8-73E8378ADB57}" sibTransId="{74A854A7-988B-4767-95CA-2D3302DD2AFB}"/>
    <dgm:cxn modelId="{6A07E63F-364D-4613-92A4-7241D5AA7723}" type="presOf" srcId="{84DE40F4-6E1A-4AD5-A146-3DD552D9B7D0}" destId="{9675EF13-52F3-4987-BBFB-37775879CBEE}" srcOrd="0" destOrd="0" presId="urn:microsoft.com/office/officeart/2005/8/layout/cycle2"/>
    <dgm:cxn modelId="{1E0DF65E-08EB-4F28-9244-E97307871FA5}" type="presOf" srcId="{74A854A7-988B-4767-95CA-2D3302DD2AFB}" destId="{FFA90EAD-042D-4233-B9F7-93B93B0F081D}" srcOrd="1" destOrd="0" presId="urn:microsoft.com/office/officeart/2005/8/layout/cycle2"/>
    <dgm:cxn modelId="{9917AD9B-6F80-42A8-9BE2-E7C4FF6D940D}" type="presOf" srcId="{A4F6902E-0BE5-4A6A-B12E-2AFD6F6B4B76}" destId="{DC780D19-F843-49F8-B496-980CE73E7379}" srcOrd="0" destOrd="0" presId="urn:microsoft.com/office/officeart/2005/8/layout/cycle2"/>
    <dgm:cxn modelId="{F57756C2-A47D-413D-B3BE-997C25E3064C}" type="presOf" srcId="{E45992A5-A9AD-4FF0-AE08-4548B1AE71F2}" destId="{E3EA0279-415C-461B-AC8D-1AD6BC4B8A50}" srcOrd="0" destOrd="0" presId="urn:microsoft.com/office/officeart/2005/8/layout/cycle2"/>
    <dgm:cxn modelId="{C46B41CD-710A-4FBD-83AA-6EC1183F2451}" type="presOf" srcId="{B3C93246-8384-420A-8DB2-21F960F1A65C}" destId="{08169786-771B-42A7-841C-6377EC920DA8}" srcOrd="1" destOrd="0" presId="urn:microsoft.com/office/officeart/2005/8/layout/cycle2"/>
    <dgm:cxn modelId="{C5B421DC-780B-48AC-9A8F-2BB01DB06915}" type="presOf" srcId="{B3C93246-8384-420A-8DB2-21F960F1A65C}" destId="{334AF1BF-E574-43E2-91E3-20BAEF3588C8}" srcOrd="0" destOrd="0" presId="urn:microsoft.com/office/officeart/2005/8/layout/cycle2"/>
    <dgm:cxn modelId="{C54010F4-E015-4CEF-9A14-C27BCE39040E}" type="presParOf" srcId="{3D9A3787-7786-4D29-A391-56325888B599}" destId="{DC780D19-F843-49F8-B496-980CE73E7379}" srcOrd="0" destOrd="0" presId="urn:microsoft.com/office/officeart/2005/8/layout/cycle2"/>
    <dgm:cxn modelId="{A37CD200-31F0-4DE5-8DB6-6F4A26870E76}" type="presParOf" srcId="{3D9A3787-7786-4D29-A391-56325888B599}" destId="{9675EF13-52F3-4987-BBFB-37775879CBEE}" srcOrd="1" destOrd="0" presId="urn:microsoft.com/office/officeart/2005/8/layout/cycle2"/>
    <dgm:cxn modelId="{E912615A-672C-4CFB-95A2-57565ED2DC0E}" type="presParOf" srcId="{9675EF13-52F3-4987-BBFB-37775879CBEE}" destId="{EC064B85-0B77-496F-B534-2374A6D3712E}" srcOrd="0" destOrd="0" presId="urn:microsoft.com/office/officeart/2005/8/layout/cycle2"/>
    <dgm:cxn modelId="{539D1D5F-15AE-49DB-9521-EF197757CA9B}" type="presParOf" srcId="{3D9A3787-7786-4D29-A391-56325888B599}" destId="{E3EA0279-415C-461B-AC8D-1AD6BC4B8A50}" srcOrd="2" destOrd="0" presId="urn:microsoft.com/office/officeart/2005/8/layout/cycle2"/>
    <dgm:cxn modelId="{E1EFD104-D244-4C8F-B04B-E644CB3E0333}" type="presParOf" srcId="{3D9A3787-7786-4D29-A391-56325888B599}" destId="{334AF1BF-E574-43E2-91E3-20BAEF3588C8}" srcOrd="3" destOrd="0" presId="urn:microsoft.com/office/officeart/2005/8/layout/cycle2"/>
    <dgm:cxn modelId="{B71CE6A4-36CC-4321-9831-6A61BC80E49E}" type="presParOf" srcId="{334AF1BF-E574-43E2-91E3-20BAEF3588C8}" destId="{08169786-771B-42A7-841C-6377EC920DA8}" srcOrd="0" destOrd="0" presId="urn:microsoft.com/office/officeart/2005/8/layout/cycle2"/>
    <dgm:cxn modelId="{60C08428-E6C2-451E-9ED0-601B66EF42E1}" type="presParOf" srcId="{3D9A3787-7786-4D29-A391-56325888B599}" destId="{60D884E5-E5D3-4670-A6CF-61F2574ABF99}" srcOrd="4" destOrd="0" presId="urn:microsoft.com/office/officeart/2005/8/layout/cycle2"/>
    <dgm:cxn modelId="{95F2A6E8-F14C-4723-BB9C-33A3AF820C51}" type="presParOf" srcId="{3D9A3787-7786-4D29-A391-56325888B599}" destId="{12B10048-FD1B-4325-89FC-71349EA0F44F}" srcOrd="5" destOrd="0" presId="urn:microsoft.com/office/officeart/2005/8/layout/cycle2"/>
    <dgm:cxn modelId="{F49CE8C4-D9BE-4FD0-AB26-5BD34088664D}" type="presParOf" srcId="{12B10048-FD1B-4325-89FC-71349EA0F44F}" destId="{FFA90EAD-042D-4233-B9F7-93B93B0F08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80D19-F843-49F8-B496-980CE73E7379}">
      <dsp:nvSpPr>
        <dsp:cNvPr id="0" name=""/>
        <dsp:cNvSpPr/>
      </dsp:nvSpPr>
      <dsp:spPr>
        <a:xfrm>
          <a:off x="3759125" y="661"/>
          <a:ext cx="2144364" cy="214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n>
                <a:solidFill>
                  <a:srgbClr val="002060"/>
                </a:solidFill>
              </a:ln>
            </a:rPr>
            <a:t>FANAEDUP</a:t>
          </a:r>
          <a:endParaRPr lang="es-CL" sz="2200" b="1" kern="1200" dirty="0">
            <a:ln>
              <a:solidFill>
                <a:srgbClr val="002060"/>
              </a:solidFill>
            </a:ln>
          </a:endParaRPr>
        </a:p>
      </dsp:txBody>
      <dsp:txXfrm>
        <a:off x="4073160" y="314696"/>
        <a:ext cx="1516294" cy="1516294"/>
      </dsp:txXfrm>
    </dsp:sp>
    <dsp:sp modelId="{9675EF13-52F3-4987-BBFB-37775879CBEE}">
      <dsp:nvSpPr>
        <dsp:cNvPr id="0" name=""/>
        <dsp:cNvSpPr/>
      </dsp:nvSpPr>
      <dsp:spPr>
        <a:xfrm rot="3600000">
          <a:off x="5343253" y="2090258"/>
          <a:ext cx="568759" cy="723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/>
        </a:p>
      </dsp:txBody>
      <dsp:txXfrm>
        <a:off x="5385910" y="2161119"/>
        <a:ext cx="398131" cy="434233"/>
      </dsp:txXfrm>
    </dsp:sp>
    <dsp:sp modelId="{E3EA0279-415C-461B-AC8D-1AD6BC4B8A50}">
      <dsp:nvSpPr>
        <dsp:cNvPr id="0" name=""/>
        <dsp:cNvSpPr/>
      </dsp:nvSpPr>
      <dsp:spPr>
        <a:xfrm>
          <a:off x="5367873" y="2787094"/>
          <a:ext cx="2144364" cy="214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MINEDUC</a:t>
          </a:r>
          <a:endParaRPr lang="es-CL" sz="2200" kern="1200"/>
        </a:p>
      </dsp:txBody>
      <dsp:txXfrm>
        <a:off x="5681908" y="3101129"/>
        <a:ext cx="1516294" cy="1516294"/>
      </dsp:txXfrm>
    </dsp:sp>
    <dsp:sp modelId="{334AF1BF-E574-43E2-91E3-20BAEF3588C8}">
      <dsp:nvSpPr>
        <dsp:cNvPr id="0" name=""/>
        <dsp:cNvSpPr/>
      </dsp:nvSpPr>
      <dsp:spPr>
        <a:xfrm rot="10800000">
          <a:off x="4563024" y="3497415"/>
          <a:ext cx="568759" cy="723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/>
        </a:p>
      </dsp:txBody>
      <dsp:txXfrm rot="10800000">
        <a:off x="4733652" y="3642160"/>
        <a:ext cx="398131" cy="434233"/>
      </dsp:txXfrm>
    </dsp:sp>
    <dsp:sp modelId="{60D884E5-E5D3-4670-A6CF-61F2574ABF99}">
      <dsp:nvSpPr>
        <dsp:cNvPr id="0" name=""/>
        <dsp:cNvSpPr/>
      </dsp:nvSpPr>
      <dsp:spPr>
        <a:xfrm>
          <a:off x="2150377" y="2787094"/>
          <a:ext cx="2144364" cy="214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SERVICIO CIVIL                                                  </a:t>
          </a:r>
          <a:endParaRPr lang="es-CL" sz="2200" kern="1200" dirty="0"/>
        </a:p>
      </dsp:txBody>
      <dsp:txXfrm>
        <a:off x="2464412" y="3101129"/>
        <a:ext cx="1516294" cy="1516294"/>
      </dsp:txXfrm>
    </dsp:sp>
    <dsp:sp modelId="{12B10048-FD1B-4325-89FC-71349EA0F44F}">
      <dsp:nvSpPr>
        <dsp:cNvPr id="0" name=""/>
        <dsp:cNvSpPr/>
      </dsp:nvSpPr>
      <dsp:spPr>
        <a:xfrm rot="18000000">
          <a:off x="3734505" y="2118139"/>
          <a:ext cx="568759" cy="723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/>
        </a:p>
      </dsp:txBody>
      <dsp:txXfrm>
        <a:off x="3777162" y="2336768"/>
        <a:ext cx="398131" cy="43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17:56:18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9EEB3EB-B3F8-4FAB-BE70-36B98B5BD43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02F1D47-F657-4820-B36C-7256432D22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83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428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34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65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05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55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462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9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67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027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8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052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8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36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653F-FE03-4435-9513-A65E49EF0412}" type="datetimeFigureOut">
              <a:rPr lang="es-CL" smtClean="0"/>
              <a:t>08-10-2024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2F3B92-E564-4E0C-B5B2-13518BD46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6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7386" y="5022376"/>
            <a:ext cx="5303350" cy="1159200"/>
          </a:xfrm>
        </p:spPr>
        <p:txBody>
          <a:bodyPr anchor="ctr">
            <a:normAutofit/>
          </a:bodyPr>
          <a:lstStyle/>
          <a:p>
            <a:r>
              <a:rPr lang="es-E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Presentación ANDIME</a:t>
            </a:r>
            <a:endParaRPr lang="es-CL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56522" y="5022376"/>
            <a:ext cx="3408555" cy="1485001"/>
          </a:xfrm>
        </p:spPr>
        <p:txBody>
          <a:bodyPr anchor="ctr">
            <a:normAutofit/>
          </a:bodyPr>
          <a:lstStyle/>
          <a:p>
            <a:pPr algn="l"/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Federación de Trabajadores de la Educación Pública </a:t>
            </a:r>
          </a:p>
          <a:p>
            <a:pPr algn="l"/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octubre 2024</a:t>
            </a:r>
          </a:p>
          <a:p>
            <a:pPr algn="l"/>
            <a:endParaRPr lang="es-CL" sz="1400" dirty="0">
              <a:solidFill>
                <a:srgbClr val="FFFFFF"/>
              </a:solidFill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39FF5-2B9F-5618-2173-2E8340A7D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86" y="390832"/>
            <a:ext cx="8069846" cy="41944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112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901D2-6A74-FE90-41A5-065D921E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614149"/>
            <a:ext cx="8338782" cy="73697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Dimensiones que evalúa el CEAL - SM</a:t>
            </a:r>
            <a:br>
              <a:rPr lang="es-ES" sz="4400" dirty="0"/>
            </a:b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854B94-637C-911B-2525-D78D32749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204" y="1351127"/>
            <a:ext cx="9572625" cy="533558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0843CD-4D76-39E6-994C-E313CC54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213" y="1"/>
            <a:ext cx="1921314" cy="11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2698EE66-61B3-BAC4-0551-1AB9E75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641445"/>
            <a:ext cx="8729396" cy="586854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Dimensiones que evalúa el CEAL - SM</a:t>
            </a:r>
            <a:br>
              <a:rPr lang="es-ES" sz="4400" dirty="0"/>
            </a:b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F1D0BD0-B532-348F-21F5-0D150F3B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041" y="1811978"/>
            <a:ext cx="10315326" cy="762066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2A8230-C316-CC95-96CA-75CAA163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41" y="2635958"/>
            <a:ext cx="10315326" cy="35805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6FE93C6-E060-5BD2-2FB1-29B9F0C8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594" y="0"/>
            <a:ext cx="1920406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C9BB7-4591-03C5-4D15-5D45415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0" y="655800"/>
            <a:ext cx="8393373" cy="533615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Psicosocial y Salud Mental</a:t>
            </a:r>
            <a:br>
              <a:rPr lang="es-ES" sz="4400" dirty="0"/>
            </a:br>
            <a:endParaRPr lang="es-CL" dirty="0"/>
          </a:p>
        </p:txBody>
      </p:sp>
      <p:pic>
        <p:nvPicPr>
          <p:cNvPr id="4" name="Google Shape;198;g2f1242078cc_1_14">
            <a:extLst>
              <a:ext uri="{FF2B5EF4-FFF2-40B4-BE49-F238E27FC236}">
                <a16:creationId xmlns:a16="http://schemas.microsoft.com/office/drawing/2014/main" id="{998F7F06-1188-4D30-8690-B03DB98E835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86841" y="1469840"/>
            <a:ext cx="6482699" cy="4825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0;g2f1242078cc_1_14">
            <a:extLst>
              <a:ext uri="{FF2B5EF4-FFF2-40B4-BE49-F238E27FC236}">
                <a16:creationId xmlns:a16="http://schemas.microsoft.com/office/drawing/2014/main" id="{AA21C1E0-5912-291D-F536-AE097ED0BF55}"/>
              </a:ext>
            </a:extLst>
          </p:cNvPr>
          <p:cNvSpPr txBox="1"/>
          <p:nvPr/>
        </p:nvSpPr>
        <p:spPr>
          <a:xfrm>
            <a:off x="7069540" y="1282890"/>
            <a:ext cx="4616860" cy="491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La escala de Salud mental (GHQ12) es una manera de medir la salud mental de los trabajadores/as. 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Esta es una escala de una sola dimensión o característica, y por eso no se pueden entregar las respuestas por cada pregunta por separado. 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Lo que se presenta en el gráfico es la proporción de trabajadores/as en condiciones de salud mental buena </a:t>
            </a:r>
            <a:r>
              <a:rPr lang="es-ES" sz="2000" b="0" i="0" u="none" strike="noStrike" cap="none" dirty="0">
                <a:solidFill>
                  <a:srgbClr val="0C4581"/>
                </a:solidFill>
                <a:highlight>
                  <a:srgbClr val="92D050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(verde)</a:t>
            </a: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moderada </a:t>
            </a:r>
            <a:r>
              <a:rPr lang="es-ES" sz="2000" b="0" i="0" u="none" strike="noStrike" cap="none" dirty="0">
                <a:solidFill>
                  <a:srgbClr val="0C4581"/>
                </a:solidFill>
                <a:highlight>
                  <a:srgbClr val="FF9900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(naranja)</a:t>
            </a: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y mala </a:t>
            </a:r>
            <a:r>
              <a:rPr lang="es-ES" sz="2000" b="0" i="0" u="none" strike="noStrike" cap="none" dirty="0">
                <a:solidFill>
                  <a:srgbClr val="0C4581"/>
                </a:solidFill>
                <a:highlight>
                  <a:schemeClr val="accent2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(roja)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8B38B0-C2A3-EE6B-E52A-9216551B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594" y="0"/>
            <a:ext cx="1920406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6246C-27A5-EC92-8C6F-CA726C72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982" y="573206"/>
            <a:ext cx="7124131" cy="69309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por riesgo alto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4886B0A-D045-14E4-1E0F-E721C1FDF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937189"/>
              </p:ext>
            </p:extLst>
          </p:nvPr>
        </p:nvGraphicFramePr>
        <p:xfrm>
          <a:off x="1173707" y="1415703"/>
          <a:ext cx="10836319" cy="4869092"/>
        </p:xfrm>
        <a:graphic>
          <a:graphicData uri="http://schemas.openxmlformats.org/drawingml/2006/table">
            <a:tbl>
              <a:tblPr/>
              <a:tblGrid>
                <a:gridCol w="1380761">
                  <a:extLst>
                    <a:ext uri="{9D8B030D-6E8A-4147-A177-3AD203B41FA5}">
                      <a16:colId xmlns:a16="http://schemas.microsoft.com/office/drawing/2014/main" val="2862734738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1394143147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4056309667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2297346015"/>
                    </a:ext>
                  </a:extLst>
                </a:gridCol>
                <a:gridCol w="902806">
                  <a:extLst>
                    <a:ext uri="{9D8B030D-6E8A-4147-A177-3AD203B41FA5}">
                      <a16:colId xmlns:a16="http://schemas.microsoft.com/office/drawing/2014/main" val="1473649861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192226160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694968792"/>
                    </a:ext>
                  </a:extLst>
                </a:gridCol>
                <a:gridCol w="839079">
                  <a:extLst>
                    <a:ext uri="{9D8B030D-6E8A-4147-A177-3AD203B41FA5}">
                      <a16:colId xmlns:a16="http://schemas.microsoft.com/office/drawing/2014/main" val="2408061806"/>
                    </a:ext>
                  </a:extLst>
                </a:gridCol>
                <a:gridCol w="743487">
                  <a:extLst>
                    <a:ext uri="{9D8B030D-6E8A-4147-A177-3AD203B41FA5}">
                      <a16:colId xmlns:a16="http://schemas.microsoft.com/office/drawing/2014/main" val="2604424736"/>
                    </a:ext>
                  </a:extLst>
                </a:gridCol>
                <a:gridCol w="796594">
                  <a:extLst>
                    <a:ext uri="{9D8B030D-6E8A-4147-A177-3AD203B41FA5}">
                      <a16:colId xmlns:a16="http://schemas.microsoft.com/office/drawing/2014/main" val="4279262766"/>
                    </a:ext>
                  </a:extLst>
                </a:gridCol>
                <a:gridCol w="839079">
                  <a:extLst>
                    <a:ext uri="{9D8B030D-6E8A-4147-A177-3AD203B41FA5}">
                      <a16:colId xmlns:a16="http://schemas.microsoft.com/office/drawing/2014/main" val="2590485710"/>
                    </a:ext>
                  </a:extLst>
                </a:gridCol>
                <a:gridCol w="785972">
                  <a:extLst>
                    <a:ext uri="{9D8B030D-6E8A-4147-A177-3AD203B41FA5}">
                      <a16:colId xmlns:a16="http://schemas.microsoft.com/office/drawing/2014/main" val="3920110813"/>
                    </a:ext>
                  </a:extLst>
                </a:gridCol>
                <a:gridCol w="658516">
                  <a:extLst>
                    <a:ext uri="{9D8B030D-6E8A-4147-A177-3AD203B41FA5}">
                      <a16:colId xmlns:a16="http://schemas.microsoft.com/office/drawing/2014/main" val="2501812278"/>
                    </a:ext>
                  </a:extLst>
                </a:gridCol>
                <a:gridCol w="597445">
                  <a:extLst>
                    <a:ext uri="{9D8B030D-6E8A-4147-A177-3AD203B41FA5}">
                      <a16:colId xmlns:a16="http://schemas.microsoft.com/office/drawing/2014/main" val="880179156"/>
                    </a:ext>
                  </a:extLst>
                </a:gridCol>
              </a:tblGrid>
              <a:tr h="226031">
                <a:tc>
                  <a:txBody>
                    <a:bodyPr/>
                    <a:lstStyle/>
                    <a:p>
                      <a:pPr algn="ctr" fontAlgn="t"/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32" marR="7732" marT="77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Dimensiones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416178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ctr" fontAlgn="t"/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32" marR="7732" marT="77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Escala Salud Mental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22752"/>
                  </a:ext>
                </a:extLst>
              </a:tr>
              <a:tr h="762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Carga de Trabajo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Exigencia </a:t>
                      </a:r>
                      <a:b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Emocional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Desarrollo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Profesional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Reconocimiento </a:t>
                      </a:r>
                      <a:b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y</a:t>
                      </a:r>
                      <a:b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claridad del rol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Conflicto 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del Rol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Calidad 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Liderazgo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Compañerismo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Inseguridad 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condiciones 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Trabajo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Equilibrio </a:t>
                      </a:r>
                      <a:b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Trabajo</a:t>
                      </a:r>
                      <a:b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y Vida </a:t>
                      </a:r>
                      <a:b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privada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Confianza </a:t>
                      </a:r>
                      <a:b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y Justicia Organizacional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Vulnerabilidad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Violencia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 Acoso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GHQ</a:t>
                      </a:r>
                      <a:b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Salud </a:t>
                      </a:r>
                      <a:b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Mental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5860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Mineduc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09983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Subsecretaría de Educación Parvularia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424340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Subsecretaría de Educación Superior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88910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Dirección de Educación Pública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36260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Junta Nacional de Jardines Infantiles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306774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Junta Nacional de Auxilio Escolar y Becas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235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Agencia de Calidad de la Educación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Alto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93304"/>
                  </a:ext>
                </a:extLst>
              </a:tr>
              <a:tr h="565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Superintendencia de Educación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Valparaíso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Metropolitana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Metropolitana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Valparaíso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Metropolitana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Ríos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Valparaíso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30063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Agencia Nacional de Investigación y Desarrollo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7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732" marR="7732" marT="7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28752"/>
                  </a:ext>
                </a:extLst>
              </a:tr>
              <a:tr h="160106">
                <a:tc>
                  <a:txBody>
                    <a:bodyPr/>
                    <a:lstStyle/>
                    <a:p>
                      <a:pPr algn="ctr" fontAlgn="t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732" marR="7732" marT="77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38380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568E02C-6328-6268-CB3A-21AAD4D4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94" y="95770"/>
            <a:ext cx="1920406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8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FA4C7-52DA-4B34-7849-A4CDAD24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27" y="402146"/>
            <a:ext cx="8516204" cy="1170532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LAS FEDERACIONES Ley 19.296</a:t>
            </a:r>
            <a:br>
              <a:rPr lang="es-ES" sz="4400" dirty="0"/>
            </a:br>
            <a:endParaRPr lang="es-CL" dirty="0"/>
          </a:p>
        </p:txBody>
      </p:sp>
      <p:sp>
        <p:nvSpPr>
          <p:cNvPr id="6" name="Google Shape;178;g27fbaa30465_0_5">
            <a:extLst>
              <a:ext uri="{FF2B5EF4-FFF2-40B4-BE49-F238E27FC236}">
                <a16:creationId xmlns:a16="http://schemas.microsoft.com/office/drawing/2014/main" id="{B0DE527D-E4C2-3DC5-BFD1-9F0546F1F5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3075" y="3548228"/>
            <a:ext cx="9224748" cy="231752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Algunas finalidades principales de las AAFF (Art. 7):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Promover mejoramiento económico de afiliados y condiciones de vida y trabajo.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Recabar información del servicio correspondiente y de planes, programas y resoluciones relativos a sus funcionarios.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Hacer presente incumplimiento de normas del Estatuto Administrativo y demás que establezcan derechos y obligaciones de los funcionarios.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Dar a conocer a la autoridad sus criterios sobre políticas y resoluciones relativas al personal, la carrera funcionaria, la capacitación y otras materias de interés de la AAFF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Representar a funcionarios en organismos y entidades en que la ley les concediere participación.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Prestar asistencia y asesoría técnica a sus asociados y a sus grupos familiares.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360000" marR="0" lvl="1" indent="-2393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0"/>
              <a:buFont typeface="Verdana"/>
              <a:buChar char="‒"/>
            </a:pPr>
            <a:r>
              <a:rPr lang="es-CL" sz="1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Constituir, concurrir a la constitución o asociarse a mutualidades, fondos y otros servicios y participar </a:t>
            </a:r>
            <a:endParaRPr sz="1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" name="Google Shape;177;g27fbaa30465_0_5">
            <a:extLst>
              <a:ext uri="{FF2B5EF4-FFF2-40B4-BE49-F238E27FC236}">
                <a16:creationId xmlns:a16="http://schemas.microsoft.com/office/drawing/2014/main" id="{92375B28-67C1-0880-7B24-99064F08FDE2}"/>
              </a:ext>
            </a:extLst>
          </p:cNvPr>
          <p:cNvSpPr txBox="1"/>
          <p:nvPr/>
        </p:nvSpPr>
        <p:spPr>
          <a:xfrm>
            <a:off x="702200" y="1994826"/>
            <a:ext cx="7802400" cy="766500"/>
          </a:xfrm>
          <a:prstGeom prst="rect">
            <a:avLst/>
          </a:prstGeom>
          <a:noFill/>
          <a:ln w="28575" cap="flat" cmpd="sng">
            <a:solidFill>
              <a:srgbClr val="1B43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1B4389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Artículo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1B4389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50.- Sin perjuicio de las finalidades que el artículo 7° reconoce a las asociaciones, las federaciones o confederaciones podrán prestar asistencia y asesoría a las asociaciones de inferior grado que agrupen.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B4389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7" name="Google Shape;179;g27fbaa30465_0_5">
            <a:extLst>
              <a:ext uri="{FF2B5EF4-FFF2-40B4-BE49-F238E27FC236}">
                <a16:creationId xmlns:a16="http://schemas.microsoft.com/office/drawing/2014/main" id="{F6C4BF3D-C382-8C16-D771-1F563F822228}"/>
              </a:ext>
            </a:extLst>
          </p:cNvPr>
          <p:cNvSpPr/>
          <p:nvPr/>
        </p:nvSpPr>
        <p:spPr>
          <a:xfrm rot="5400000">
            <a:off x="640100" y="3245575"/>
            <a:ext cx="1826400" cy="1702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206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9CCB13-136D-3009-561D-0F366CB6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94" y="0"/>
            <a:ext cx="1920406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47266-C22A-0CD0-0D2C-5083B460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290" y="2960716"/>
            <a:ext cx="2952854" cy="1515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Gracias</a:t>
            </a:r>
            <a:r>
              <a:rPr lang="en-US" sz="5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2275182-7773-B8CC-DDF1-84BFA9E8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712462"/>
            <a:ext cx="5536001" cy="33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856" y="365125"/>
            <a:ext cx="7506269" cy="1325563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FENAEDUP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56" y="1690687"/>
            <a:ext cx="8651543" cy="4802187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70B1C92-8AE3-3BAD-8617-8A9457E66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02" y="246779"/>
            <a:ext cx="2193351" cy="122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720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311B0-6954-9D1D-6C9F-E61BE93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4" y="204717"/>
            <a:ext cx="7847463" cy="1381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ANDIME - FENAEDUP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528538-4ED3-F5B6-10B0-E305291C63CD}"/>
              </a:ext>
            </a:extLst>
          </p:cNvPr>
          <p:cNvSpPr txBox="1"/>
          <p:nvPr/>
        </p:nvSpPr>
        <p:spPr>
          <a:xfrm>
            <a:off x="2311589" y="2353184"/>
            <a:ext cx="7956646" cy="286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1200"/>
              </a:spcAft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ANDIME  tiene representación en todo el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 somos más fuertes y la mejora para unos se proyecta para todos.</a:t>
            </a:r>
          </a:p>
          <a:p>
            <a:pPr marL="57150">
              <a:lnSpc>
                <a:spcPct val="90000"/>
              </a:lnSpc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Llamamos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FENAEDUP en todas las Regiones.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en Compra de gas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Abastible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Lipigas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extraprogramaticas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F77A948-1877-44B0-7982-5A84154AC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81" y="71192"/>
            <a:ext cx="2100038" cy="129764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0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DD4C6-F4A6-C01F-6D9C-366511C5D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5706" y="436728"/>
            <a:ext cx="6469235" cy="736979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TRIPARTITO </a:t>
            </a:r>
            <a:endParaRPr lang="es-CL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5A123167-1332-FB35-1FBB-7B42155D8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558809"/>
              </p:ext>
            </p:extLst>
          </p:nvPr>
        </p:nvGraphicFramePr>
        <p:xfrm>
          <a:off x="1173707" y="1475503"/>
          <a:ext cx="9662615" cy="493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0FD4439-C96B-F9D8-394E-62EE74AE1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13" y="141966"/>
            <a:ext cx="1866087" cy="104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D2A0D34-2E41-D8FF-871E-DBF214A88B4F}"/>
                  </a:ext>
                </a:extLst>
              </p14:cNvPr>
              <p14:cNvContentPartPr/>
              <p14:nvPr/>
            </p14:nvContentPartPr>
            <p14:xfrm>
              <a:off x="7683555" y="272482"/>
              <a:ext cx="360" cy="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D2A0D34-2E41-D8FF-871E-DBF214A88B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7435" y="26636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76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2F95A-BC4B-7EE9-B738-FA4CAB7C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365125"/>
            <a:ext cx="7124131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2F29E-DE47-C0CE-A022-BFEA71CB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528" y="2347415"/>
            <a:ext cx="9088272" cy="3193576"/>
          </a:xfrm>
        </p:spPr>
        <p:txBody>
          <a:bodyPr/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Desconfianza ciudadana .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Ausentismo laboral.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Sumarios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mental (CEAL SM).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Facultades/mandato de las FEDERACIONES. 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y orientaciones técnicas.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Transversalizar la gestión y generar producto que trascienda ciclo de administración.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06D6A1-529B-E93E-D1C0-90656D6C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698" y="40901"/>
            <a:ext cx="210330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6944F-364F-45F1-3149-8C48083D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869" y="696036"/>
            <a:ext cx="5827594" cy="103723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AUSENTISMO LABORAL</a:t>
            </a:r>
            <a:br>
              <a:rPr lang="es-CL" dirty="0"/>
            </a:br>
            <a:endParaRPr lang="es-CL" dirty="0"/>
          </a:p>
        </p:txBody>
      </p:sp>
      <p:sp>
        <p:nvSpPr>
          <p:cNvPr id="4" name="Google Shape;74;g27fbaa30465_0_10">
            <a:extLst>
              <a:ext uri="{FF2B5EF4-FFF2-40B4-BE49-F238E27FC236}">
                <a16:creationId xmlns:a16="http://schemas.microsoft.com/office/drawing/2014/main" id="{0C1988F1-F371-C206-C72D-791344260E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06472" y="1976233"/>
            <a:ext cx="8898339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Qué entendemos por Ausentismo Laboral: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“La no asistencia al trabajo por parte de un empleado que se pensaba que iba a asistir, quedando excluidos los períodos vacacionales y las huelgas” (OIT, 1991).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000" b="0" i="0" u="none" strike="noStrike" cap="none" dirty="0">
              <a:solidFill>
                <a:srgbClr val="0C458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Diferentes causales de ausencia según la clasificación DIPRES: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000" b="0" i="0" u="none" strike="noStrike" cap="none" dirty="0">
              <a:solidFill>
                <a:srgbClr val="0C458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Licencias médicas (comunes, parentales, otras vinculadas a accidentes de trayecto, enfermedad profesional).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Permisos parentales (paternal, postnatal, Ley SANNA para el acompañamiento de niños y niñas).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Otros permisos pagados (administrativos, matrimonio, duelo).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2000"/>
              <a:buFont typeface="Verdana"/>
              <a:buChar char="●"/>
            </a:pPr>
            <a:r>
              <a:rPr lang="es-ES" sz="2000" b="0" i="0" u="none" strike="noStrike" cap="none" dirty="0">
                <a:solidFill>
                  <a:srgbClr val="0C458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Permisos sin goce de remuneraciones.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66CCE-A600-1C45-49EC-9A9B5438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698" y="40901"/>
            <a:ext cx="210330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321F5-06CC-6EE7-8583-379884EB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905" y="387119"/>
            <a:ext cx="5732059" cy="7406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Sumarios MALS Subsecretaria Educación</a:t>
            </a:r>
            <a:endParaRPr lang="es-CL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831AB5-205E-FB5A-85A8-DEB391BFF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52986"/>
              </p:ext>
            </p:extLst>
          </p:nvPr>
        </p:nvGraphicFramePr>
        <p:xfrm>
          <a:off x="2113613" y="1856096"/>
          <a:ext cx="8176799" cy="4408222"/>
        </p:xfrm>
        <a:graphic>
          <a:graphicData uri="http://schemas.openxmlformats.org/drawingml/2006/table">
            <a:tbl>
              <a:tblPr/>
              <a:tblGrid>
                <a:gridCol w="1821981">
                  <a:extLst>
                    <a:ext uri="{9D8B030D-6E8A-4147-A177-3AD203B41FA5}">
                      <a16:colId xmlns:a16="http://schemas.microsoft.com/office/drawing/2014/main" val="3513578970"/>
                    </a:ext>
                  </a:extLst>
                </a:gridCol>
                <a:gridCol w="813700">
                  <a:extLst>
                    <a:ext uri="{9D8B030D-6E8A-4147-A177-3AD203B41FA5}">
                      <a16:colId xmlns:a16="http://schemas.microsoft.com/office/drawing/2014/main" val="3541731906"/>
                    </a:ext>
                  </a:extLst>
                </a:gridCol>
                <a:gridCol w="995013">
                  <a:extLst>
                    <a:ext uri="{9D8B030D-6E8A-4147-A177-3AD203B41FA5}">
                      <a16:colId xmlns:a16="http://schemas.microsoft.com/office/drawing/2014/main" val="2281318056"/>
                    </a:ext>
                  </a:extLst>
                </a:gridCol>
                <a:gridCol w="566051">
                  <a:extLst>
                    <a:ext uri="{9D8B030D-6E8A-4147-A177-3AD203B41FA5}">
                      <a16:colId xmlns:a16="http://schemas.microsoft.com/office/drawing/2014/main" val="2337666015"/>
                    </a:ext>
                  </a:extLst>
                </a:gridCol>
                <a:gridCol w="822544">
                  <a:extLst>
                    <a:ext uri="{9D8B030D-6E8A-4147-A177-3AD203B41FA5}">
                      <a16:colId xmlns:a16="http://schemas.microsoft.com/office/drawing/2014/main" val="3705225749"/>
                    </a:ext>
                  </a:extLst>
                </a:gridCol>
                <a:gridCol w="1300151">
                  <a:extLst>
                    <a:ext uri="{9D8B030D-6E8A-4147-A177-3AD203B41FA5}">
                      <a16:colId xmlns:a16="http://schemas.microsoft.com/office/drawing/2014/main" val="3284584376"/>
                    </a:ext>
                  </a:extLst>
                </a:gridCol>
                <a:gridCol w="1061348">
                  <a:extLst>
                    <a:ext uri="{9D8B030D-6E8A-4147-A177-3AD203B41FA5}">
                      <a16:colId xmlns:a16="http://schemas.microsoft.com/office/drawing/2014/main" val="2388520354"/>
                    </a:ext>
                  </a:extLst>
                </a:gridCol>
                <a:gridCol w="796011">
                  <a:extLst>
                    <a:ext uri="{9D8B030D-6E8A-4147-A177-3AD203B41FA5}">
                      <a16:colId xmlns:a16="http://schemas.microsoft.com/office/drawing/2014/main" val="320222933"/>
                    </a:ext>
                  </a:extLst>
                </a:gridCol>
              </a:tblGrid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SUMARIOS NIVEL CENTRAL MALS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49400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CL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tramitacion</a:t>
                      </a:r>
                      <a:endParaRPr lang="es-CL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32485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93746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45689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61590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21533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Sumario Pendientes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43424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Sumario Terminados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29.8%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23104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Sumarios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79031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14033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38589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45671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70264"/>
                  </a:ext>
                </a:extLst>
              </a:tr>
              <a:tr h="31487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626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7432EAD-086A-0DBD-C2DB-296D033F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698" y="40901"/>
            <a:ext cx="2103302" cy="12802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378BB4-BE13-B0E7-FD4C-2BA2AEA88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6" y="5148262"/>
            <a:ext cx="3532682" cy="5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9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5E634-64EF-893C-1242-CA310C4E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681037"/>
            <a:ext cx="6564573" cy="1009651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Licencias Medicas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1;g27fbaa30465_0_38">
            <a:extLst>
              <a:ext uri="{FF2B5EF4-FFF2-40B4-BE49-F238E27FC236}">
                <a16:creationId xmlns:a16="http://schemas.microsoft.com/office/drawing/2014/main" id="{F559609D-5247-B486-9B58-27AA7771AAE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825625"/>
            <a:ext cx="1008000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FA388-B178-5427-61E9-76299D62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98" y="40901"/>
            <a:ext cx="210330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C768B-8742-45D0-C362-90486059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18" y="709684"/>
            <a:ext cx="7956645" cy="981004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Grafico de Licencias Medicas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7;g27fbaa30465_0_44">
            <a:extLst>
              <a:ext uri="{FF2B5EF4-FFF2-40B4-BE49-F238E27FC236}">
                <a16:creationId xmlns:a16="http://schemas.microsoft.com/office/drawing/2014/main" id="{5B5E466D-DB5C-EB89-FC92-021D4824CD5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1992574" y="1690688"/>
            <a:ext cx="9416954" cy="46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421B0B-D284-84E0-E04A-1E4463AF6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98" y="40901"/>
            <a:ext cx="210330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829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338</TotalTime>
  <Words>840</Words>
  <Application>Microsoft Office PowerPoint</Application>
  <PresentationFormat>Panorámica</PresentationFormat>
  <Paragraphs>287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Aptos Narrow</vt:lpstr>
      <vt:lpstr>Arial</vt:lpstr>
      <vt:lpstr>Calibri</vt:lpstr>
      <vt:lpstr>Century Gothic</vt:lpstr>
      <vt:lpstr>Verdana</vt:lpstr>
      <vt:lpstr>Wingdings 3</vt:lpstr>
      <vt:lpstr>Espiral</vt:lpstr>
      <vt:lpstr>Presentación ANDIME</vt:lpstr>
      <vt:lpstr>PRINCIPIOS FENAEDUP</vt:lpstr>
      <vt:lpstr> ANDIME - FENAEDUP</vt:lpstr>
      <vt:lpstr>TRABAJO TRIPARTITO </vt:lpstr>
      <vt:lpstr>CONTEXTO</vt:lpstr>
      <vt:lpstr>AUSENTISMO LABORAL </vt:lpstr>
      <vt:lpstr>Sumarios MALS Subsecretaria Educación</vt:lpstr>
      <vt:lpstr>Licencias Medicas</vt:lpstr>
      <vt:lpstr>Grafico de Licencias Medicas</vt:lpstr>
      <vt:lpstr>12 Dimensiones que evalúa el CEAL - SM </vt:lpstr>
      <vt:lpstr>12 Dimensiones que evalúa el CEAL - SM </vt:lpstr>
      <vt:lpstr>Riesgo Psicosocial y Salud Mental </vt:lpstr>
      <vt:lpstr>Dimensiones por riesgo alto</vt:lpstr>
      <vt:lpstr>FACULTAD DE LAS FEDERACIONES Ley 19.296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Fenaedup-Ministro de Educación</dc:title>
  <dc:creator>Katherine Cordova Carrasco</dc:creator>
  <cp:lastModifiedBy>Felipe Morales Becerra</cp:lastModifiedBy>
  <cp:revision>15</cp:revision>
  <cp:lastPrinted>2023-07-28T13:24:15Z</cp:lastPrinted>
  <dcterms:created xsi:type="dcterms:W3CDTF">2023-07-27T21:58:40Z</dcterms:created>
  <dcterms:modified xsi:type="dcterms:W3CDTF">2024-10-08T14:20:44Z</dcterms:modified>
</cp:coreProperties>
</file>